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8.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9.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0.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2.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13.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711" r:id="rId3"/>
    <p:sldMasterId id="2147483732" r:id="rId4"/>
    <p:sldMasterId id="2147483761" r:id="rId5"/>
    <p:sldMasterId id="2147483943" r:id="rId6"/>
    <p:sldMasterId id="2147484002" r:id="rId7"/>
    <p:sldMasterId id="2147484035" r:id="rId8"/>
    <p:sldMasterId id="2147484068" r:id="rId9"/>
    <p:sldMasterId id="2147484147" r:id="rId10"/>
    <p:sldMasterId id="2147484156" r:id="rId11"/>
    <p:sldMasterId id="2147484189" r:id="rId12"/>
    <p:sldMasterId id="2147484233" r:id="rId13"/>
    <p:sldMasterId id="2147484274" r:id="rId14"/>
  </p:sldMasterIdLst>
  <p:notesMasterIdLst>
    <p:notesMasterId r:id="rId46"/>
  </p:notesMasterIdLst>
  <p:sldIdLst>
    <p:sldId id="2142534530" r:id="rId15"/>
    <p:sldId id="2147374594" r:id="rId16"/>
    <p:sldId id="260" r:id="rId17"/>
    <p:sldId id="2147374596" r:id="rId18"/>
    <p:sldId id="2147374602" r:id="rId19"/>
    <p:sldId id="2147374591" r:id="rId20"/>
    <p:sldId id="2147374603" r:id="rId21"/>
    <p:sldId id="2147374601" r:id="rId22"/>
    <p:sldId id="2147374604" r:id="rId23"/>
    <p:sldId id="2147374588" r:id="rId24"/>
    <p:sldId id="141169073" r:id="rId25"/>
    <p:sldId id="141169066" r:id="rId26"/>
    <p:sldId id="141169092" r:id="rId27"/>
    <p:sldId id="141169093" r:id="rId28"/>
    <p:sldId id="141169094" r:id="rId29"/>
    <p:sldId id="2147374593" r:id="rId30"/>
    <p:sldId id="141169071" r:id="rId31"/>
    <p:sldId id="141169075" r:id="rId32"/>
    <p:sldId id="141169074" r:id="rId33"/>
    <p:sldId id="141169077" r:id="rId34"/>
    <p:sldId id="141169088" r:id="rId35"/>
    <p:sldId id="141169076" r:id="rId36"/>
    <p:sldId id="141169072" r:id="rId37"/>
    <p:sldId id="141169084" r:id="rId38"/>
    <p:sldId id="141169085" r:id="rId39"/>
    <p:sldId id="141169089" r:id="rId40"/>
    <p:sldId id="2147374592" r:id="rId41"/>
    <p:sldId id="304" r:id="rId42"/>
    <p:sldId id="2147374600" r:id="rId43"/>
    <p:sldId id="2145705569" r:id="rId44"/>
    <p:sldId id="2146846922" r:id="rId45"/>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51"/>
    <p:restoredTop sz="95680"/>
  </p:normalViewPr>
  <p:slideViewPr>
    <p:cSldViewPr snapToGrid="0" snapToObjects="1">
      <p:cViewPr varScale="1">
        <p:scale>
          <a:sx n="108" d="100"/>
          <a:sy n="108" d="100"/>
        </p:scale>
        <p:origin x="4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B1563-056F-F843-AB3E-920B903B37DE}" type="datetimeFigureOut">
              <a:rPr lang="en-FR" smtClean="0"/>
              <a:t>22/02/2022</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E1457-3A45-B141-972A-2824DAE52782}" type="slidenum">
              <a:rPr lang="en-FR" smtClean="0"/>
              <a:t>‹#›</a:t>
            </a:fld>
            <a:endParaRPr lang="en-FR"/>
          </a:p>
        </p:txBody>
      </p:sp>
    </p:spTree>
    <p:extLst>
      <p:ext uri="{BB962C8B-B14F-4D97-AF65-F5344CB8AC3E}">
        <p14:creationId xmlns:p14="http://schemas.microsoft.com/office/powerpoint/2010/main" val="4074815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219456" y="2261152"/>
            <a:ext cx="6419088" cy="6159500"/>
          </a:xfrm>
        </p:spPr>
        <p:txBody>
          <a:bodyPr/>
          <a:lstStyle/>
          <a:p>
            <a:r>
              <a:rPr lang="en-US" dirty="0"/>
              <a:t>You can combine your PostgreSQL data with data from numerous other sources. It is easy to connect to each data source using pre-packaged drivers for many data sources. You can also add your own drivers and connect to flat file data sources.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373092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Use the connection between Data Virtualization and Watson Knowledge Catalog to classify and protect classified data by redacting results in Cloud Pak for Data or external applications.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50466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But how do you ensure this goes fast? Caches let you review your most time and resource consuming queries and cache the results to ensure top performance.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517863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all the data, and queries you want to access are available through virtual tables and views you can connect an external application by using the Connection details information.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3843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Demonstrate how you can easily create reports and do advanced Data Science analysis easily because for the end user it feels like they just need to connect to a single database. Don’t show the how, just demonstrate that this is working and stress that this is live code running across real, not simulated, multi-cloud environment. We should introduce this and deal the details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067710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Cloud Pak for Data platform is a true microservices environment. You can access the data virtualization engine using RESTful APIs that give you access to the same information that is available through the UI. You can browse virtualized data, data sources, run SQL and interact with the Data Virtualization engine with a host of other APIs. We should just introduce this an leave the detail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64050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preview how to use the Db2 RESTful Endpoint Service with Data Virtualization. You can create unique RESTful services and control who can access those services. </a:t>
            </a:r>
            <a:r>
              <a:rPr lang="en-CA" sz="1200" b="0" i="0" kern="1200" dirty="0">
                <a:solidFill>
                  <a:schemeClr val="tx1"/>
                </a:solidFill>
                <a:effectLst/>
                <a:latin typeface="+mn-lt"/>
                <a:ea typeface="+mn-ea"/>
                <a:cs typeface="+mn-cs"/>
              </a:rPr>
              <a:t>The most common way of interacting with the service is to fully encapsulate an SQL statement, including any parameters, in a unique RESTful service. This creates a secure separation between the database service and the RESTful programming service. It also allows you to create versions of the same service to make maintenance and evolution of programming models simple and predictable.</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408836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41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problems is that the data is spread out across systems, platforms, owners, and time. And it is expensive, time consuming, and risky to move the data. Moving data means it is always out of date.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83669-8227-064F-A24B-F00CCB7986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13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reduce the complexity of your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51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make everything appear like it is in a single database, without having to build and populate a physical warehouse.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4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IBM Data Virtualization can dramatically simplify you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270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demonstrate how easy it is to build an application that combines data from multiple data sources. Any </a:t>
            </a:r>
            <a:r>
              <a:rPr lang="en-US" dirty="0" err="1"/>
              <a:t>IBMer</a:t>
            </a:r>
            <a:r>
              <a:rPr lang="en-US" dirty="0"/>
              <a:t> can provision their own demonstration cluster in minutes. Using the DTE cluster you can be up and running with a preconfigured system. You can easily demonstrate how easy it is to combine data from multiple sources. The end user, analyst or data scientist feels like they just need to connect to a single database.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33011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you can see that we have connections to all the key data sources in the Acme enterprise, you can start to create virtual connections to individual tables. The key message is that you can make remote data look, act and feel like a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4851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join data from tables that are not the same. You can join data across to tables, which can be from different data sources, by selecting the tables, selecting Join View and then click connecting two rows. Select Join or Preview to join the tables together. Under the covers this creates a view that look and acts like a new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6254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If your queries are more complex than a simple join you can use the SQL editor to create custom views across virtualize data and even capture the query in a permanent view. The new view will act like a new local table.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195379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6941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7033019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326263"/>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1170000"/>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7"/>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3" cy="459157"/>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2239586704"/>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845994"/>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9430070"/>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065161"/>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5542363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79"/>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7" y="1810079"/>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79"/>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081143"/>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9158"/>
            <a:ext cx="8614920" cy="4003209"/>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1450"/>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3" y="1041218"/>
          <a:ext cx="11648096" cy="5352353"/>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3">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7"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1" y="-288048"/>
            <a:ext cx="12772737"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1"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7"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3"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2"/>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1"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1"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1"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89"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1"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2881140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621865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199"/>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377">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09" cy="2982885"/>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377">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1" y="1804416"/>
            <a:ext cx="2525268" cy="4007951"/>
          </a:xfrm>
          <a:prstGeom prst="rect">
            <a:avLst/>
          </a:prstGeom>
        </p:spPr>
        <p:txBody>
          <a:bodyPr/>
          <a:lstStyle>
            <a:lvl1pPr>
              <a:buClr>
                <a:schemeClr val="tx1"/>
              </a:buClr>
              <a:defRPr>
                <a:solidFill>
                  <a:srgbClr val="000000"/>
                </a:solidFill>
              </a:defRPr>
            </a:lvl1pPr>
            <a:lvl2pPr marL="167946" indent="-167946">
              <a:buClr>
                <a:schemeClr val="tx1"/>
              </a:buClr>
              <a:defRPr>
                <a:solidFill>
                  <a:srgbClr val="000000"/>
                </a:solidFill>
              </a:defRPr>
            </a:lvl2pPr>
            <a:lvl3pPr marL="407210" indent="-138401">
              <a:buClr>
                <a:schemeClr val="tx1"/>
              </a:buClr>
              <a:defRPr>
                <a:solidFill>
                  <a:srgbClr val="000000"/>
                </a:solidFill>
              </a:defRPr>
            </a:lvl3pPr>
            <a:lvl4pPr marL="769669" indent="-189717">
              <a:buClr>
                <a:schemeClr val="tx1"/>
              </a:buClr>
              <a:defRPr>
                <a:solidFill>
                  <a:srgbClr val="000000"/>
                </a:solidFill>
              </a:defRPr>
            </a:lvl4pPr>
            <a:lvl5pPr marL="1010359" indent="-167946">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1"/>
          </a:xfrm>
          <a:prstGeom prst="rect">
            <a:avLst/>
          </a:prstGeom>
        </p:spPr>
        <p:txBody>
          <a:bodyPr lIns="0" tIns="0" rIns="0" bIns="0"/>
          <a:lstStyle>
            <a:lvl1pPr algn="ctr" defTabSz="914377">
              <a:spcBef>
                <a:spcPts val="800"/>
              </a:spcBef>
              <a:defRPr sz="1333"/>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1"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33961932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710906548"/>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3"/>
            <a:ext cx="5569865"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49" y="1754234"/>
            <a:ext cx="5597619" cy="4058133"/>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72618281"/>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1"/>
            <a:ext cx="12191997" cy="3437468"/>
          </a:xfrm>
          <a:prstGeom prst="rect">
            <a:avLst/>
          </a:prstGeom>
          <a:ln w="12700">
            <a:miter lim="400000"/>
          </a:ln>
        </p:spPr>
      </p:pic>
      <p:sp>
        <p:nvSpPr>
          <p:cNvPr id="9" name="Content Placeholder 5"/>
          <p:cNvSpPr>
            <a:spLocks noGrp="1"/>
          </p:cNvSpPr>
          <p:nvPr>
            <p:ph sz="quarter" idx="17"/>
          </p:nvPr>
        </p:nvSpPr>
        <p:spPr>
          <a:xfrm>
            <a:off x="6096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1"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13100611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3"/>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7"/>
            <a:ext cx="2519688" cy="4000027"/>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30593"/>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5"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3286600"/>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7551053"/>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45897227"/>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1"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248113"/>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54490331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483273476"/>
      </p:ext>
    </p:extLst>
  </p:cSld>
  <p:clrMapOvr>
    <a:masterClrMapping/>
  </p:clrMapOvr>
  <p:transition spd="slow">
    <p:wip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8649"/>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247416372"/>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277958517"/>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4259981018"/>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1"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3"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5"/>
            <a:ext cx="2589601"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49"/>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940557557"/>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1" cy="2443208"/>
          </a:xfrm>
          <a:prstGeom prst="rect">
            <a:avLst/>
          </a:prstGeom>
          <a:ln w="12700">
            <a:miter lim="400000"/>
          </a:ln>
        </p:spPr>
      </p:pic>
      <p:sp>
        <p:nvSpPr>
          <p:cNvPr id="2" name="Title 1"/>
          <p:cNvSpPr>
            <a:spLocks noGrp="1"/>
          </p:cNvSpPr>
          <p:nvPr>
            <p:ph type="title" hasCustomPrompt="1"/>
          </p:nvPr>
        </p:nvSpPr>
        <p:spPr>
          <a:xfrm>
            <a:off x="251279" y="1819939"/>
            <a:ext cx="5578020" cy="3990312"/>
          </a:xfr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133"/>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5" y="66638"/>
            <a:ext cx="5729076" cy="1794893"/>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43577078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7"/>
            <a:ext cx="5573513" cy="812140"/>
          </a:xfrm>
          <a:prstGeom prst="rect">
            <a:avLst/>
          </a:prstGeom>
        </p:spPr>
        <p:txBody>
          <a:bodyPr/>
          <a:lstStyle>
            <a:lvl1pPr>
              <a:lnSpc>
                <a:spcPct val="90000"/>
              </a:lnSpc>
              <a:spcBef>
                <a:spcPts val="0"/>
              </a:spcBef>
              <a:tabLst/>
              <a:defRPr sz="2133">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699" y="2723425"/>
            <a:ext cx="5558367" cy="184481"/>
          </a:xfrm>
          <a:prstGeom prst="rect">
            <a:avLst/>
          </a:prstGeom>
        </p:spPr>
        <p:txBody>
          <a:bodyPr anchor="ctr">
            <a:normAutofit/>
          </a:bodyPr>
          <a:lstStyle>
            <a:lvl1pPr defTabSz="609585">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68"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24" indent="-408715">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11" indent="-560259">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380"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6044595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7" cy="684317"/>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3"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1" y="-288048"/>
            <a:ext cx="12772737"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656244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1" cy="6858001"/>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3" y="220134"/>
            <a:ext cx="5571067" cy="5592233"/>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530171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427072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1" cy="6858001"/>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3670778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8673483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7606608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578811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1"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7"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29"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1120462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3" cy="295465"/>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1" y="-288048"/>
            <a:ext cx="12772737"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833469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7"/>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248253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3"/>
          </a:xfrm>
          <a:prstGeom prst="rect">
            <a:avLst/>
          </a:prstGeom>
          <a:ln w="12700">
            <a:miter lim="400000"/>
          </a:ln>
        </p:spPr>
      </p:pic>
      <p:sp>
        <p:nvSpPr>
          <p:cNvPr id="6" name="Content Placeholder 5"/>
          <p:cNvSpPr>
            <a:spLocks noGrp="1"/>
          </p:cNvSpPr>
          <p:nvPr>
            <p:ph sz="quarter" idx="17"/>
          </p:nvPr>
        </p:nvSpPr>
        <p:spPr>
          <a:xfrm>
            <a:off x="6096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1"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37386243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07" name="Body Level One…"/>
          <p:cNvSpPr txBox="1">
            <a:spLocks noGrp="1"/>
          </p:cNvSpPr>
          <p:nvPr>
            <p:ph type="body" sz="quarter" idx="1"/>
          </p:nvPr>
        </p:nvSpPr>
        <p:spPr>
          <a:xfrm>
            <a:off x="256032" y="1799691"/>
            <a:ext cx="2506133" cy="401531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89"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1" y="-288048"/>
            <a:ext cx="12772737"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20824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3"/>
            <a:ext cx="5576569"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3"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660318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427761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5"/>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1" y="-288048"/>
            <a:ext cx="12772737"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5639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7721245" y="1207288"/>
            <a:ext cx="3201143" cy="3999432"/>
          </a:xfrm>
          <a:prstGeom prst="rect">
            <a:avLst/>
          </a:prstGeom>
          <a:noFill/>
        </p:spPr>
      </p:pic>
    </p:spTree>
    <p:extLst>
      <p:ext uri="{BB962C8B-B14F-4D97-AF65-F5344CB8AC3E}">
        <p14:creationId xmlns:p14="http://schemas.microsoft.com/office/powerpoint/2010/main" val="1511561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1" y="-288048"/>
            <a:ext cx="12772737"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5664075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3"/>
            <a:ext cx="5486400" cy="2039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29"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1" y="-288048"/>
            <a:ext cx="12772737"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3"/>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0194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21">
              <a:defRPr/>
            </a:pPr>
            <a:fld id="{211F90E4-B54D-634F-995B-5A43DEA426D3}" type="slidenum">
              <a:rPr lang="en-US" smtClean="0"/>
              <a:pPr defTabSz="914621">
                <a:defRPr/>
              </a:pPr>
              <a:t>‹#›</a:t>
            </a:fld>
            <a:endParaRPr lang="en-US"/>
          </a:p>
        </p:txBody>
      </p:sp>
    </p:spTree>
    <p:extLst>
      <p:ext uri="{BB962C8B-B14F-4D97-AF65-F5344CB8AC3E}">
        <p14:creationId xmlns:p14="http://schemas.microsoft.com/office/powerpoint/2010/main" val="1717844169"/>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3"/>
            <a:ext cx="12192000" cy="6874933"/>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3" cy="295465"/>
          </a:xfrm>
        </p:spPr>
        <p:txBody>
          <a:bodyPr wrap="square">
            <a:spAutoFit/>
          </a:bodyPr>
          <a:lstStyle>
            <a:lvl1pPr>
              <a:defRPr sz="2133">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399" y="2038689"/>
            <a:ext cx="11608071" cy="1711177"/>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9695289"/>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5"/>
            <a:ext cx="8559800" cy="328295"/>
          </a:xfrm>
        </p:spPr>
        <p:txBody>
          <a:bodyPr>
            <a:spAutoFit/>
          </a:bodyPr>
          <a:lstStyle>
            <a:lvl1pPr>
              <a:defRPr sz="2133" b="0" i="0">
                <a:solidFill>
                  <a:srgbClr val="868D95"/>
                </a:solidFill>
                <a:latin typeface="IBM Plex Sans" panose="020B05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 / IBM CONFIDENTIAL</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53552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80403615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1" cy="5872480"/>
          </a:xfrm>
        </p:spPr>
        <p:txBody>
          <a:bodyPr/>
          <a:lstStyle>
            <a:lvl1pPr>
              <a:defRPr sz="3197"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7"/>
          </a:xfrm>
        </p:spPr>
        <p:txBody>
          <a:bodyPr/>
          <a:lstStyle/>
          <a:p>
            <a:pPr lvl="4"/>
            <a:r>
              <a:rPr lang="en-US" dirty="0"/>
              <a:t>Fifth level</a:t>
            </a:r>
          </a:p>
        </p:txBody>
      </p:sp>
    </p:spTree>
    <p:extLst>
      <p:ext uri="{BB962C8B-B14F-4D97-AF65-F5344CB8AC3E}">
        <p14:creationId xmlns:p14="http://schemas.microsoft.com/office/powerpoint/2010/main" val="21432394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548409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747" indent="0">
              <a:buNone/>
              <a:defRPr/>
            </a:lvl3pPr>
            <a:lvl4pPr marL="579816" indent="0">
              <a:buNone/>
              <a:defRPr/>
            </a:lvl4pPr>
            <a:lvl5pPr marL="842212"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018885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5"/>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45922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330033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888010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2780262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4"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0" name="Rectangle">
            <a:extLst>
              <a:ext uri="{FF2B5EF4-FFF2-40B4-BE49-F238E27FC236}">
                <a16:creationId xmlns:a16="http://schemas.microsoft.com/office/drawing/2014/main" id="{C129029C-221C-3542-98BD-9B8762D56C52}"/>
              </a:ext>
            </a:extLst>
          </p:cNvPr>
          <p:cNvSpPr/>
          <p:nvPr/>
        </p:nvSpPr>
        <p:spPr>
          <a:xfrm>
            <a:off x="273794" y="1056010"/>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1" name="Rectangle">
            <a:extLst>
              <a:ext uri="{FF2B5EF4-FFF2-40B4-BE49-F238E27FC236}">
                <a16:creationId xmlns:a16="http://schemas.microsoft.com/office/drawing/2014/main" id="{29395FF0-F4C1-F34F-8A39-705FB8BF6A51}"/>
              </a:ext>
            </a:extLst>
          </p:cNvPr>
          <p:cNvSpPr/>
          <p:nvPr/>
        </p:nvSpPr>
        <p:spPr>
          <a:xfrm>
            <a:off x="273794"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2" name="Rectangle">
            <a:extLst>
              <a:ext uri="{FF2B5EF4-FFF2-40B4-BE49-F238E27FC236}">
                <a16:creationId xmlns:a16="http://schemas.microsoft.com/office/drawing/2014/main" id="{53E9D0E6-5EFC-F74F-A56D-443A411576B8}"/>
              </a:ext>
            </a:extLst>
          </p:cNvPr>
          <p:cNvSpPr/>
          <p:nvPr/>
        </p:nvSpPr>
        <p:spPr>
          <a:xfrm>
            <a:off x="273794"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3" name="Rectangle">
            <a:extLst>
              <a:ext uri="{FF2B5EF4-FFF2-40B4-BE49-F238E27FC236}">
                <a16:creationId xmlns:a16="http://schemas.microsoft.com/office/drawing/2014/main" id="{AA4280F8-CAD4-E74B-A312-7D5C33AE1B9F}"/>
              </a:ext>
            </a:extLst>
          </p:cNvPr>
          <p:cNvSpPr/>
          <p:nvPr/>
        </p:nvSpPr>
        <p:spPr>
          <a:xfrm>
            <a:off x="273794" y="3432114"/>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4" name="Rectangle">
            <a:extLst>
              <a:ext uri="{FF2B5EF4-FFF2-40B4-BE49-F238E27FC236}">
                <a16:creationId xmlns:a16="http://schemas.microsoft.com/office/drawing/2014/main" id="{39F01D1B-57C4-0840-8032-A458F0271B46}"/>
              </a:ext>
            </a:extLst>
          </p:cNvPr>
          <p:cNvSpPr/>
          <p:nvPr/>
        </p:nvSpPr>
        <p:spPr>
          <a:xfrm>
            <a:off x="273794"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5" name="Rectangle">
            <a:extLst>
              <a:ext uri="{FF2B5EF4-FFF2-40B4-BE49-F238E27FC236}">
                <a16:creationId xmlns:a16="http://schemas.microsoft.com/office/drawing/2014/main" id="{9BCF126B-5208-8345-A6CA-4D76E5E3D8A4}"/>
              </a:ext>
            </a:extLst>
          </p:cNvPr>
          <p:cNvSpPr/>
          <p:nvPr/>
        </p:nvSpPr>
        <p:spPr>
          <a:xfrm>
            <a:off x="273794"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6" name="Rectangle">
            <a:extLst>
              <a:ext uri="{FF2B5EF4-FFF2-40B4-BE49-F238E27FC236}">
                <a16:creationId xmlns:a16="http://schemas.microsoft.com/office/drawing/2014/main" id="{D4EC577D-EBE5-7548-B07F-873A549EFA1C}"/>
              </a:ext>
            </a:extLst>
          </p:cNvPr>
          <p:cNvSpPr/>
          <p:nvPr/>
        </p:nvSpPr>
        <p:spPr>
          <a:xfrm>
            <a:off x="273794"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90" y="267823"/>
            <a:ext cx="6637859" cy="6332094"/>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spTree>
    <p:extLst>
      <p:ext uri="{BB962C8B-B14F-4D97-AF65-F5344CB8AC3E}">
        <p14:creationId xmlns:p14="http://schemas.microsoft.com/office/powerpoint/2010/main" val="218033014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90"/>
            <a:ext cx="8635070"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8544593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2" cy="3437467"/>
          </a:xfrm>
          <a:prstGeom prst="rect">
            <a:avLst/>
          </a:prstGeom>
          <a:ln w="12700">
            <a:miter lim="400000"/>
          </a:ln>
        </p:spPr>
      </p:pic>
      <p:sp>
        <p:nvSpPr>
          <p:cNvPr id="2" name="Title 1"/>
          <p:cNvSpPr>
            <a:spLocks noGrp="1"/>
          </p:cNvSpPr>
          <p:nvPr>
            <p:ph type="title" hasCustomPrompt="1"/>
          </p:nvPr>
        </p:nvSpPr>
        <p:spPr>
          <a:xfrm>
            <a:off x="235882" y="223691"/>
            <a:ext cx="8635070"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6881802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443908"/>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90078801"/>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8"/>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4" cy="459158"/>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781282004"/>
      </p:ext>
    </p:extLst>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24315"/>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92849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5509847"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47806428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4"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43820"/>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144065041"/>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80"/>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8" y="1810080"/>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80"/>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873462"/>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9158"/>
            <a:ext cx="8614920" cy="4003210"/>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190685"/>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4" y="1041218"/>
          <a:ext cx="11648096" cy="5352354"/>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4">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2" y="-288048"/>
            <a:ext cx="12772738"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2"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6"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4"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3"/>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2"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2"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2"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90"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2"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18156426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200"/>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412">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10" cy="2982886"/>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412">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2" y="1804416"/>
            <a:ext cx="2525268" cy="4007951"/>
          </a:xfrm>
          <a:prstGeom prst="rect">
            <a:avLst/>
          </a:prstGeom>
        </p:spPr>
        <p:txBody>
          <a:bodyPr/>
          <a:lstStyle>
            <a:lvl1pPr>
              <a:buClr>
                <a:schemeClr val="tx1"/>
              </a:buClr>
              <a:defRPr>
                <a:solidFill>
                  <a:srgbClr val="000000"/>
                </a:solidFill>
              </a:defRPr>
            </a:lvl1pPr>
            <a:lvl2pPr marL="167953" indent="-167953">
              <a:buClr>
                <a:schemeClr val="tx1"/>
              </a:buClr>
              <a:defRPr>
                <a:solidFill>
                  <a:srgbClr val="000000"/>
                </a:solidFill>
              </a:defRPr>
            </a:lvl2pPr>
            <a:lvl3pPr marL="407225" indent="-138406">
              <a:buClr>
                <a:schemeClr val="tx1"/>
              </a:buClr>
              <a:defRPr>
                <a:solidFill>
                  <a:srgbClr val="000000"/>
                </a:solidFill>
              </a:defRPr>
            </a:lvl3pPr>
            <a:lvl4pPr marL="769698" indent="-189724">
              <a:buClr>
                <a:schemeClr val="tx1"/>
              </a:buClr>
              <a:defRPr>
                <a:solidFill>
                  <a:srgbClr val="000000"/>
                </a:solidFill>
              </a:defRPr>
            </a:lvl4pPr>
            <a:lvl5pPr marL="1010397" indent="-16795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2"/>
          </a:xfrm>
          <a:prstGeom prst="rect">
            <a:avLst/>
          </a:prstGeom>
        </p:spPr>
        <p:txBody>
          <a:bodyPr lIns="0" tIns="0" rIns="0" bIns="0"/>
          <a:lstStyle>
            <a:lvl1pPr algn="ctr" defTabSz="914412">
              <a:spcBef>
                <a:spcPts val="800"/>
              </a:spcBef>
              <a:defRPr sz="1334"/>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23860621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958910682"/>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4"/>
            <a:ext cx="5569866"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50" y="1754234"/>
            <a:ext cx="5597619" cy="4058134"/>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5660219"/>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0"/>
            <a:ext cx="12191998" cy="3437468"/>
          </a:xfrm>
          <a:prstGeom prst="rect">
            <a:avLst/>
          </a:prstGeom>
          <a:ln w="12700">
            <a:miter lim="400000"/>
          </a:ln>
        </p:spPr>
      </p:pic>
      <p:sp>
        <p:nvSpPr>
          <p:cNvPr id="9" name="Content Placeholder 5"/>
          <p:cNvSpPr>
            <a:spLocks noGrp="1"/>
          </p:cNvSpPr>
          <p:nvPr>
            <p:ph sz="quarter" idx="17"/>
          </p:nvPr>
        </p:nvSpPr>
        <p:spPr>
          <a:xfrm>
            <a:off x="6096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2"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2"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24362312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4"/>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8"/>
            <a:ext cx="2519688" cy="4000027"/>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32661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231927129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6"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060996"/>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338378"/>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93649390"/>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8365959"/>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641675573"/>
      </p:ext>
    </p:extLst>
  </p:cSld>
  <p:clrMapOvr>
    <a:overrideClrMapping bg1="lt1" tx1="dk1" bg2="lt2" tx2="dk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8650"/>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537298788"/>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156013327"/>
      </p:ext>
    </p:extLst>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4219432"/>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2"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4"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6"/>
            <a:ext cx="2589602"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50"/>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157758334"/>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2" cy="2443208"/>
          </a:xfrm>
          <a:prstGeom prst="rect">
            <a:avLst/>
          </a:prstGeom>
          <a:ln w="12700">
            <a:miter lim="400000"/>
          </a:ln>
        </p:spPr>
      </p:pic>
      <p:sp>
        <p:nvSpPr>
          <p:cNvPr id="2" name="Title 1"/>
          <p:cNvSpPr>
            <a:spLocks noGrp="1"/>
          </p:cNvSpPr>
          <p:nvPr>
            <p:ph type="title" hasCustomPrompt="1"/>
          </p:nvPr>
        </p:nvSpPr>
        <p:spPr>
          <a:xfrm>
            <a:off x="251280" y="1819939"/>
            <a:ext cx="5578020" cy="3990312"/>
          </a:xfrm>
        </p:spPr>
        <p:txBody>
          <a:bodyPr/>
          <a:lstStyle>
            <a:lvl1pPr marL="0" marR="0" indent="0" algn="l" defTabSz="1219215" rtl="0" eaLnBrk="1" fontAlgn="base" latinLnBrk="0" hangingPunct="1">
              <a:lnSpc>
                <a:spcPct val="90000"/>
              </a:lnSpc>
              <a:spcBef>
                <a:spcPct val="0"/>
              </a:spcBef>
              <a:spcAft>
                <a:spcPct val="0"/>
              </a:spcAft>
              <a:buClrTx/>
              <a:buSzTx/>
              <a:buFontTx/>
              <a:buNone/>
              <a:tabLst/>
              <a:defRPr sz="2134"/>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6" y="66638"/>
            <a:ext cx="5729076" cy="1794894"/>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097039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41112501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8"/>
            <a:ext cx="5573514" cy="812140"/>
          </a:xfrm>
          <a:prstGeom prst="rect">
            <a:avLst/>
          </a:prstGeom>
        </p:spPr>
        <p:txBody>
          <a:bodyPr/>
          <a:lstStyle>
            <a:lvl1pPr>
              <a:lnSpc>
                <a:spcPct val="90000"/>
              </a:lnSpc>
              <a:spcBef>
                <a:spcPts val="0"/>
              </a:spcBef>
              <a:tabLst/>
              <a:defRPr sz="2134">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700" y="2723425"/>
            <a:ext cx="5558367" cy="184482"/>
          </a:xfrm>
          <a:prstGeom prst="rect">
            <a:avLst/>
          </a:prstGeom>
        </p:spPr>
        <p:txBody>
          <a:bodyPr anchor="ctr">
            <a:normAutofit/>
          </a:bodyPr>
          <a:lstStyle>
            <a:lvl1pPr defTabSz="609608">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86"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50" indent="-40873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55" indent="-56028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430"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5585852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2"/>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8" cy="684318"/>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4"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2" y="-288048"/>
            <a:ext cx="12772738"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996356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2" cy="6858002"/>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4" y="220134"/>
            <a:ext cx="5571067" cy="5592234"/>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13753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33858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2" cy="6858002"/>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413180355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7860536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7751422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2"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8"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30"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2525415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4" cy="295466"/>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2" y="-288048"/>
            <a:ext cx="12772738"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868119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8"/>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37109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20215128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4"/>
          </a:xfrm>
          <a:prstGeom prst="rect">
            <a:avLst/>
          </a:prstGeom>
          <a:ln w="12700">
            <a:miter lim="400000"/>
          </a:ln>
        </p:spPr>
      </p:pic>
      <p:sp>
        <p:nvSpPr>
          <p:cNvPr id="6" name="Content Placeholder 5"/>
          <p:cNvSpPr>
            <a:spLocks noGrp="1"/>
          </p:cNvSpPr>
          <p:nvPr>
            <p:ph sz="quarter" idx="17"/>
          </p:nvPr>
        </p:nvSpPr>
        <p:spPr>
          <a:xfrm>
            <a:off x="6096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2"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258194859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07" name="Body Level One…"/>
          <p:cNvSpPr txBox="1">
            <a:spLocks noGrp="1"/>
          </p:cNvSpPr>
          <p:nvPr>
            <p:ph type="body" sz="quarter" idx="1"/>
          </p:nvPr>
        </p:nvSpPr>
        <p:spPr>
          <a:xfrm>
            <a:off x="256032" y="1799690"/>
            <a:ext cx="2506134" cy="40153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90"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2" y="-288048"/>
            <a:ext cx="12772738"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283733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4"/>
            <a:ext cx="5576570"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4"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501942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6305673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6"/>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2" y="-288048"/>
            <a:ext cx="12772738"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170695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2"/>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2" y="-288048"/>
            <a:ext cx="12772738"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8438107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4"/>
            <a:ext cx="5486400" cy="203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30"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2" y="-288048"/>
            <a:ext cx="12772738"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4"/>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4349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kern="1200" spc="0">
                <a:latin typeface="IBM Plex Sans Light"/>
                <a:ea typeface="+mn-ea"/>
                <a:cs typeface="+mn-cs"/>
              </a:rPr>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56">
              <a:defRPr/>
            </a:pPr>
            <a:fld id="{211F90E4-B54D-634F-995B-5A43DEA426D3}" type="slidenum">
              <a:rPr lang="en-US" smtClean="0"/>
              <a:pPr defTabSz="914656">
                <a:defRPr/>
              </a:pPr>
              <a:t>‹#›</a:t>
            </a:fld>
            <a:endParaRPr lang="en-US"/>
          </a:p>
        </p:txBody>
      </p:sp>
    </p:spTree>
    <p:extLst>
      <p:ext uri="{BB962C8B-B14F-4D97-AF65-F5344CB8AC3E}">
        <p14:creationId xmlns:p14="http://schemas.microsoft.com/office/powerpoint/2010/main" val="1440311678"/>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4"/>
            <a:ext cx="12192000" cy="6874934"/>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4" cy="295466"/>
          </a:xfrm>
        </p:spPr>
        <p:txBody>
          <a:bodyPr wrap="square">
            <a:spAutoFit/>
          </a:bodyPr>
          <a:lstStyle>
            <a:lvl1pPr>
              <a:defRPr sz="2134">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2038689"/>
            <a:ext cx="11608071" cy="1711178"/>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43181784"/>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6"/>
            <a:ext cx="8559800" cy="328295"/>
          </a:xfrm>
        </p:spPr>
        <p:txBody>
          <a:bodyPr>
            <a:spAutoFit/>
          </a:bodyPr>
          <a:lstStyle>
            <a:lvl1pPr>
              <a:defRPr sz="2134" b="0" i="0">
                <a:solidFill>
                  <a:srgbClr val="868D95"/>
                </a:solidFill>
                <a:latin typeface="IBM Plex Sans" panose="020B05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 / IBM CONFIDENTIAL</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753146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805459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extLst>
      <p:ext uri="{BB962C8B-B14F-4D97-AF65-F5344CB8AC3E}">
        <p14:creationId xmlns:p14="http://schemas.microsoft.com/office/powerpoint/2010/main" val="191408797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369068024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2" cy="5872480"/>
          </a:xfrm>
        </p:spPr>
        <p:txBody>
          <a:bodyPr/>
          <a:lstStyle>
            <a:lvl1pPr>
              <a:defRPr sz="3198"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8"/>
          </a:xfrm>
        </p:spPr>
        <p:txBody>
          <a:bodyPr/>
          <a:lstStyle/>
          <a:p>
            <a:pPr lvl="4"/>
            <a:r>
              <a:rPr lang="en-US" dirty="0"/>
              <a:t>Fifth level</a:t>
            </a:r>
          </a:p>
        </p:txBody>
      </p:sp>
    </p:spTree>
    <p:extLst>
      <p:ext uri="{BB962C8B-B14F-4D97-AF65-F5344CB8AC3E}">
        <p14:creationId xmlns:p14="http://schemas.microsoft.com/office/powerpoint/2010/main" val="3965003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4"/>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794220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500"/>
            <a:ext cx="5498592" cy="1746503"/>
          </a:xfrm>
        </p:spPr>
        <p:txBody>
          <a:bodyPr/>
          <a:lstStyle>
            <a:lvl1pPr>
              <a:spcBef>
                <a:spcPts val="0"/>
              </a:spcBef>
              <a:defRPr sz="1334"/>
            </a:lvl1pPr>
            <a:lvl2pPr marL="0" indent="0">
              <a:spcBef>
                <a:spcPts val="0"/>
              </a:spcBef>
              <a:buNone/>
              <a:defRPr/>
            </a:lvl2pPr>
            <a:lvl3pPr marL="268757" indent="0">
              <a:buNone/>
              <a:defRPr/>
            </a:lvl3pPr>
            <a:lvl4pPr marL="579838" indent="0">
              <a:buNone/>
              <a:defRPr/>
            </a:lvl4pPr>
            <a:lvl5pPr marL="842244"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2"/>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3198404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6"/>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97269257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09E8C4-8966-1E48-9F6C-D4172672B686}"/>
              </a:ext>
            </a:extLst>
          </p:cNvPr>
          <p:cNvSpPr/>
          <p:nvPr userDrawn="1"/>
        </p:nvSpPr>
        <p:spPr>
          <a:xfrm>
            <a:off x="-3" y="2"/>
            <a:ext cx="12192000" cy="1051488"/>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5" name="Picture Placeholder 5">
            <a:extLst>
              <a:ext uri="{FF2B5EF4-FFF2-40B4-BE49-F238E27FC236}">
                <a16:creationId xmlns:a16="http://schemas.microsoft.com/office/drawing/2014/main" id="{E0BEF2B4-3AFA-2F4A-AA40-2300B8A53284}"/>
              </a:ext>
            </a:extLst>
          </p:cNvPr>
          <p:cNvSpPr>
            <a:spLocks noGrp="1"/>
          </p:cNvSpPr>
          <p:nvPr>
            <p:ph type="pic" sz="quarter" idx="13"/>
          </p:nvPr>
        </p:nvSpPr>
        <p:spPr>
          <a:xfrm>
            <a:off x="2" y="1051492"/>
            <a:ext cx="4444176" cy="5806511"/>
          </a:xfrm>
        </p:spPr>
        <p:txBody>
          <a:bodyPr/>
          <a:lstStyle>
            <a:lvl1pPr>
              <a:defRPr sz="1467" b="0" i="0">
                <a:solidFill>
                  <a:schemeClr val="tx1"/>
                </a:solidFill>
                <a:latin typeface="IBM Plex Sans" panose="020B0503050203000203" pitchFamily="34" charset="0"/>
              </a:defRPr>
            </a:lvl1pPr>
          </a:lstStyle>
          <a:p>
            <a:r>
              <a:rPr lang="en-US" dirty="0"/>
              <a:t>Drag picture to placeholder or click icon to add</a:t>
            </a:r>
          </a:p>
        </p:txBody>
      </p:sp>
      <p:sp>
        <p:nvSpPr>
          <p:cNvPr id="6" name="Text Placeholder 5">
            <a:extLst>
              <a:ext uri="{FF2B5EF4-FFF2-40B4-BE49-F238E27FC236}">
                <a16:creationId xmlns:a16="http://schemas.microsoft.com/office/drawing/2014/main" id="{EEE16E09-8D29-CF43-9719-E4E45B63B21B}"/>
              </a:ext>
            </a:extLst>
          </p:cNvPr>
          <p:cNvSpPr>
            <a:spLocks noGrp="1"/>
          </p:cNvSpPr>
          <p:nvPr>
            <p:ph type="body" sz="quarter" idx="12" hasCustomPrompt="1"/>
          </p:nvPr>
        </p:nvSpPr>
        <p:spPr>
          <a:xfrm>
            <a:off x="494476" y="1583316"/>
            <a:ext cx="3949700" cy="2041635"/>
          </a:xfrm>
          <a:solidFill>
            <a:schemeClr val="accent1"/>
          </a:solidFill>
        </p:spPr>
        <p:txBody>
          <a:bodyPr lIns="182880" tIns="182880" rIns="182880" bIns="91440"/>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lnSpc>
                <a:spcPct val="120000"/>
              </a:lnSpc>
              <a:spcBef>
                <a:spcPts val="0"/>
              </a:spcBef>
              <a:tabLst/>
              <a:defRPr sz="1334" b="0" i="0">
                <a:solidFill>
                  <a:schemeClr val="bg2"/>
                </a:solidFill>
                <a:latin typeface="IBM Plex Sans" panose="020B0503050203000203" pitchFamily="34" charset="0"/>
              </a:defRPr>
            </a:lvl2pPr>
            <a:lvl3pPr>
              <a:lnSpc>
                <a:spcPct val="120000"/>
              </a:lnSpc>
              <a:spcBef>
                <a:spcPts val="0"/>
              </a:spcBef>
              <a:defRPr sz="1334" b="0" i="0">
                <a:solidFill>
                  <a:schemeClr val="bg2"/>
                </a:solidFill>
                <a:latin typeface="IBM Plex Sans" panose="020B0503050203000203" pitchFamily="34" charset="0"/>
              </a:defRPr>
            </a:lvl3pPr>
            <a:lvl4pPr>
              <a:lnSpc>
                <a:spcPct val="120000"/>
              </a:lnSpc>
              <a:spcBef>
                <a:spcPts val="0"/>
              </a:spcBef>
              <a:defRPr sz="1334" b="0" i="0">
                <a:solidFill>
                  <a:schemeClr val="bg2"/>
                </a:solidFill>
                <a:latin typeface="IBM Plex Sans" panose="020B0503050203000203" pitchFamily="34" charset="0"/>
              </a:defRPr>
            </a:lvl4pPr>
            <a:lvl5pPr>
              <a:lnSpc>
                <a:spcPct val="120000"/>
              </a:lnSpc>
              <a:spcBef>
                <a:spcPts val="0"/>
              </a:spcBef>
              <a:defRPr sz="1334" b="0" i="0">
                <a:solidFill>
                  <a:schemeClr val="bg2"/>
                </a:solidFill>
                <a:latin typeface="IBM Plex Sans" panose="020B0503050203000203" pitchFamily="34" charset="0"/>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Company description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D7D981D1-791B-234C-998E-2764B3515577}"/>
              </a:ext>
            </a:extLst>
          </p:cNvPr>
          <p:cNvSpPr>
            <a:spLocks noGrp="1"/>
          </p:cNvSpPr>
          <p:nvPr>
            <p:ph type="body" sz="quarter" idx="14"/>
          </p:nvPr>
        </p:nvSpPr>
        <p:spPr>
          <a:xfrm>
            <a:off x="4576502" y="3492656"/>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E761E108-540F-174F-A44C-992D2193D30F}"/>
              </a:ext>
            </a:extLst>
          </p:cNvPr>
          <p:cNvSpPr>
            <a:spLocks noGrp="1"/>
          </p:cNvSpPr>
          <p:nvPr>
            <p:ph type="body" sz="quarter" idx="15"/>
          </p:nvPr>
        </p:nvSpPr>
        <p:spPr>
          <a:xfrm>
            <a:off x="4576502" y="1592512"/>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5">
            <a:extLst>
              <a:ext uri="{FF2B5EF4-FFF2-40B4-BE49-F238E27FC236}">
                <a16:creationId xmlns:a16="http://schemas.microsoft.com/office/drawing/2014/main" id="{A38200B0-3E02-ED4D-A4BF-884BE7C2B77B}"/>
              </a:ext>
            </a:extLst>
          </p:cNvPr>
          <p:cNvSpPr>
            <a:spLocks noGrp="1"/>
          </p:cNvSpPr>
          <p:nvPr>
            <p:ph type="body" sz="quarter" idx="16" hasCustomPrompt="1"/>
          </p:nvPr>
        </p:nvSpPr>
        <p:spPr>
          <a:xfrm>
            <a:off x="494476" y="4134908"/>
            <a:ext cx="3949700" cy="2024518"/>
          </a:xfrm>
          <a:solidFill>
            <a:schemeClr val="accent4"/>
          </a:solidFill>
        </p:spPr>
        <p:txBody>
          <a:bodyPr lIns="182880" tIns="182880" rIns="182880" bIns="182880" anchor="ctr"/>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spcBef>
                <a:spcPts val="0"/>
              </a:spcBef>
              <a:tabLst/>
              <a:defRPr b="0" i="0">
                <a:solidFill>
                  <a:schemeClr val="bg2"/>
                </a:solidFill>
              </a:defRPr>
            </a:lvl2pPr>
            <a:lvl3pPr>
              <a:spcBef>
                <a:spcPts val="0"/>
              </a:spcBef>
              <a:defRPr b="0" i="0">
                <a:solidFill>
                  <a:schemeClr val="bg2"/>
                </a:solidFill>
              </a:defRPr>
            </a:lvl3pPr>
            <a:lvl4pPr>
              <a:spcBef>
                <a:spcPts val="0"/>
              </a:spcBef>
              <a:defRPr b="0" i="0">
                <a:solidFill>
                  <a:schemeClr val="bg2"/>
                </a:solidFill>
              </a:defRPr>
            </a:lvl4pPr>
            <a:lvl5pPr>
              <a:spcBef>
                <a:spcPts val="0"/>
              </a:spcBef>
              <a:defRPr b="0" i="0">
                <a:solidFill>
                  <a:schemeClr val="bg2"/>
                </a:solidFill>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quote…</a:t>
            </a:r>
          </a:p>
        </p:txBody>
      </p:sp>
      <p:sp>
        <p:nvSpPr>
          <p:cNvPr id="16" name="Title 1">
            <a:extLst>
              <a:ext uri="{FF2B5EF4-FFF2-40B4-BE49-F238E27FC236}">
                <a16:creationId xmlns:a16="http://schemas.microsoft.com/office/drawing/2014/main" id="{E7C2901C-081C-7946-BF97-08BB6E7C1A5E}"/>
              </a:ext>
            </a:extLst>
          </p:cNvPr>
          <p:cNvSpPr>
            <a:spLocks noGrp="1"/>
          </p:cNvSpPr>
          <p:nvPr>
            <p:ph type="title"/>
          </p:nvPr>
        </p:nvSpPr>
        <p:spPr>
          <a:xfrm>
            <a:off x="167149" y="548643"/>
            <a:ext cx="9478298" cy="401390"/>
          </a:xfrm>
        </p:spPr>
        <p:txBody>
          <a:bodyPr lIns="91440" rIns="91440"/>
          <a:lstStyle>
            <a:lvl1pPr>
              <a:defRPr sz="2400" b="0" i="0">
                <a:solidFill>
                  <a:schemeClr val="bg2"/>
                </a:solidFill>
                <a:latin typeface="IBM Plex Sans" panose="020B0503050203000203" pitchFamily="34" charset="0"/>
              </a:defRPr>
            </a:lvl1pPr>
          </a:lstStyle>
          <a:p>
            <a:r>
              <a:rPr lang="en-US" dirty="0"/>
              <a:t>Click to edit Master title style</a:t>
            </a:r>
          </a:p>
        </p:txBody>
      </p:sp>
      <p:sp>
        <p:nvSpPr>
          <p:cNvPr id="17" name="Text Placeholder 11">
            <a:extLst>
              <a:ext uri="{FF2B5EF4-FFF2-40B4-BE49-F238E27FC236}">
                <a16:creationId xmlns:a16="http://schemas.microsoft.com/office/drawing/2014/main" id="{9BB0DCF9-AB70-9946-B8F1-FAA5D42A7087}"/>
              </a:ext>
            </a:extLst>
          </p:cNvPr>
          <p:cNvSpPr>
            <a:spLocks noGrp="1"/>
          </p:cNvSpPr>
          <p:nvPr>
            <p:ph type="body" sz="quarter" idx="17"/>
          </p:nvPr>
        </p:nvSpPr>
        <p:spPr>
          <a:xfrm>
            <a:off x="167149" y="254820"/>
            <a:ext cx="9478298" cy="273304"/>
          </a:xfrm>
        </p:spPr>
        <p:txBody>
          <a:bodyPr lIns="91440" tIns="0" rIns="91440" bIns="0"/>
          <a:lstStyle>
            <a:lvl1pPr>
              <a:defRPr sz="1334" b="0" i="0">
                <a:solidFill>
                  <a:schemeClr val="accent2"/>
                </a:solidFill>
                <a:latin typeface="IBM Plex Sans" panose="020B0503050203000203" pitchFamily="34" charset="0"/>
              </a:defRPr>
            </a:lvl1pPr>
          </a:lstStyle>
          <a:p>
            <a:pPr lvl="0"/>
            <a:r>
              <a:rPr lang="en-US" dirty="0"/>
              <a:t>Click to edit Master text styles</a:t>
            </a:r>
          </a:p>
        </p:txBody>
      </p:sp>
      <p:sp>
        <p:nvSpPr>
          <p:cNvPr id="40" name="Text Placeholder 11">
            <a:extLst>
              <a:ext uri="{FF2B5EF4-FFF2-40B4-BE49-F238E27FC236}">
                <a16:creationId xmlns:a16="http://schemas.microsoft.com/office/drawing/2014/main" id="{148B6CAC-8CEC-924C-8160-D7F1437D34B8}"/>
              </a:ext>
            </a:extLst>
          </p:cNvPr>
          <p:cNvSpPr>
            <a:spLocks noGrp="1"/>
          </p:cNvSpPr>
          <p:nvPr>
            <p:ph type="body" sz="quarter" idx="18"/>
          </p:nvPr>
        </p:nvSpPr>
        <p:spPr>
          <a:xfrm>
            <a:off x="4572002" y="1293750"/>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sp>
        <p:nvSpPr>
          <p:cNvPr id="41" name="Text Placeholder 11">
            <a:extLst>
              <a:ext uri="{FF2B5EF4-FFF2-40B4-BE49-F238E27FC236}">
                <a16:creationId xmlns:a16="http://schemas.microsoft.com/office/drawing/2014/main" id="{1F5EA54B-692F-5244-869E-4BDA415D4765}"/>
              </a:ext>
            </a:extLst>
          </p:cNvPr>
          <p:cNvSpPr>
            <a:spLocks noGrp="1"/>
          </p:cNvSpPr>
          <p:nvPr>
            <p:ph type="body" sz="quarter" idx="19"/>
          </p:nvPr>
        </p:nvSpPr>
        <p:spPr>
          <a:xfrm>
            <a:off x="4572002" y="3166582"/>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pic>
        <p:nvPicPr>
          <p:cNvPr id="3" name="Picture 2" descr="A picture containing drawing, light&#10;&#10;Description automatically generated">
            <a:extLst>
              <a:ext uri="{FF2B5EF4-FFF2-40B4-BE49-F238E27FC236}">
                <a16:creationId xmlns:a16="http://schemas.microsoft.com/office/drawing/2014/main" id="{E4706EE4-7416-2048-91EC-98EDF78ED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30680" y="173884"/>
            <a:ext cx="1869223" cy="435179"/>
          </a:xfrm>
          <a:prstGeom prst="rect">
            <a:avLst/>
          </a:prstGeom>
        </p:spPr>
      </p:pic>
      <p:sp>
        <p:nvSpPr>
          <p:cNvPr id="4" name="TextBox 3">
            <a:extLst>
              <a:ext uri="{FF2B5EF4-FFF2-40B4-BE49-F238E27FC236}">
                <a16:creationId xmlns:a16="http://schemas.microsoft.com/office/drawing/2014/main" id="{E306720B-8B2D-954C-B287-6C081C49FDCC}"/>
              </a:ext>
            </a:extLst>
          </p:cNvPr>
          <p:cNvSpPr txBox="1"/>
          <p:nvPr userDrawn="1"/>
        </p:nvSpPr>
        <p:spPr>
          <a:xfrm>
            <a:off x="9268836" y="643940"/>
            <a:ext cx="2797627" cy="256545"/>
          </a:xfrm>
          <a:prstGeom prst="rect">
            <a:avLst/>
          </a:prstGeom>
          <a:noFill/>
        </p:spPr>
        <p:txBody>
          <a:bodyPr wrap="square" rtlCol="0">
            <a:spAutoFit/>
          </a:bodyPr>
          <a:lstStyle/>
          <a:p>
            <a:pPr algn="r"/>
            <a:r>
              <a:rPr lang="en-US" sz="1067" dirty="0">
                <a:solidFill>
                  <a:schemeClr val="bg2"/>
                </a:solidFill>
                <a:latin typeface="IBM Plex Sans" panose="020B0503050203000203" pitchFamily="34" charset="0"/>
              </a:rPr>
              <a:t>Application Resource Management</a:t>
            </a:r>
          </a:p>
        </p:txBody>
      </p:sp>
    </p:spTree>
    <p:extLst>
      <p:ext uri="{BB962C8B-B14F-4D97-AF65-F5344CB8AC3E}">
        <p14:creationId xmlns:p14="http://schemas.microsoft.com/office/powerpoint/2010/main" val="10249508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7942167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151118893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544497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57472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9672986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670446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0204279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34693507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3476181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30758135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47032184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69982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25481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608877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630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78790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71334532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54742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64436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3297151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402466554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45164592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88793514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00856895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59956136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89864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71225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66220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811362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779020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894129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953277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01381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07155524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9728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97073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3585580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5369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Tree>
    <p:extLst>
      <p:ext uri="{BB962C8B-B14F-4D97-AF65-F5344CB8AC3E}">
        <p14:creationId xmlns:p14="http://schemas.microsoft.com/office/powerpoint/2010/main" val="313515958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2822464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255882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59194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Tree>
    <p:extLst>
      <p:ext uri="{BB962C8B-B14F-4D97-AF65-F5344CB8AC3E}">
        <p14:creationId xmlns:p14="http://schemas.microsoft.com/office/powerpoint/2010/main" val="229901934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30725463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83287415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52900359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0333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42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21022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072760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28183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896802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96564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FFFFF"/>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4000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09697366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98056372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50543493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095409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68537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9567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9888713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6385596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655214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682906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284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65457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316332457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12843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14833094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017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72041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43413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8366290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394873081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416" y="6113586"/>
            <a:ext cx="493803" cy="461244"/>
          </a:xfrm>
          <a:prstGeom prst="rect">
            <a:avLst/>
          </a:prstGeom>
        </p:spPr>
      </p:pic>
    </p:spTree>
    <p:extLst>
      <p:ext uri="{BB962C8B-B14F-4D97-AF65-F5344CB8AC3E}">
        <p14:creationId xmlns:p14="http://schemas.microsoft.com/office/powerpoint/2010/main" val="4395160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715179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5513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700064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981511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09612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3333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69177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663540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210851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541763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027488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76811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63919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45241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580207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822254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0577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64262441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83479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776196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401224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22036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26261841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379620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269747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711009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043461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681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97622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9173373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969694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69301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52508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63552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FE703D-85CF-F041-8EFF-DAB91CDD7AB5}"/>
              </a:ext>
            </a:extLst>
          </p:cNvPr>
          <p:cNvSpPr>
            <a:spLocks noGrp="1"/>
          </p:cNvSpPr>
          <p:nvPr>
            <p:ph type="subTitle" idx="1"/>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85771704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07307-7DCF-D348-B745-984E46D0B063}"/>
              </a:ext>
            </a:extLst>
          </p:cNvPr>
          <p:cNvSpPr/>
          <p:nvPr userDrawn="1"/>
        </p:nvSpPr>
        <p:spPr>
          <a:xfrm>
            <a:off x="379828"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 name="Subtitle 2">
            <a:extLst>
              <a:ext uri="{FF2B5EF4-FFF2-40B4-BE49-F238E27FC236}">
                <a16:creationId xmlns:a16="http://schemas.microsoft.com/office/drawing/2014/main" id="{7EFE703D-85CF-F041-8EFF-DAB91CDD7AB5}"/>
              </a:ext>
            </a:extLst>
          </p:cNvPr>
          <p:cNvSpPr>
            <a:spLocks noGrp="1"/>
          </p:cNvSpPr>
          <p:nvPr>
            <p:ph type="subTitle" idx="1" hasCustomPrompt="1"/>
          </p:nvPr>
        </p:nvSpPr>
        <p:spPr>
          <a:xfrm>
            <a:off x="1780368" y="1312337"/>
            <a:ext cx="2699385" cy="495361"/>
          </a:xfrm>
          <a:prstGeom prst="rect">
            <a:avLst/>
          </a:prstGeom>
          <a:solidFill>
            <a:schemeClr val="bg1"/>
          </a:solidFill>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Subtitle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ACA0594D-D219-8348-B455-A1D5B7A152D3}"/>
              </a:ext>
            </a:extLst>
          </p:cNvPr>
          <p:cNvSpPr/>
          <p:nvPr userDrawn="1"/>
        </p:nvSpPr>
        <p:spPr>
          <a:xfrm>
            <a:off x="6311706"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Subtitle 2">
            <a:extLst>
              <a:ext uri="{FF2B5EF4-FFF2-40B4-BE49-F238E27FC236}">
                <a16:creationId xmlns:a16="http://schemas.microsoft.com/office/drawing/2014/main" id="{456B19EE-028B-3E4F-910B-E2C70C02ED0D}"/>
              </a:ext>
            </a:extLst>
          </p:cNvPr>
          <p:cNvSpPr txBox="1">
            <a:spLocks/>
          </p:cNvSpPr>
          <p:nvPr userDrawn="1"/>
        </p:nvSpPr>
        <p:spPr>
          <a:xfrm>
            <a:off x="7712244" y="1312337"/>
            <a:ext cx="2699385" cy="495361"/>
          </a:xfrm>
          <a:prstGeom prst="rect">
            <a:avLst/>
          </a:prstGeom>
          <a:solidFill>
            <a:schemeClr val="bg1"/>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Subtitle</a:t>
            </a:r>
          </a:p>
        </p:txBody>
      </p:sp>
      <p:sp>
        <p:nvSpPr>
          <p:cNvPr id="10" name="Content Placeholder 2">
            <a:extLst>
              <a:ext uri="{FF2B5EF4-FFF2-40B4-BE49-F238E27FC236}">
                <a16:creationId xmlns:a16="http://schemas.microsoft.com/office/drawing/2014/main" id="{AE00AEC8-B1A5-1E4F-ACF3-B6A078C2C421}"/>
              </a:ext>
            </a:extLst>
          </p:cNvPr>
          <p:cNvSpPr>
            <a:spLocks noGrp="1"/>
          </p:cNvSpPr>
          <p:nvPr>
            <p:ph idx="10"/>
          </p:nvPr>
        </p:nvSpPr>
        <p:spPr>
          <a:xfrm>
            <a:off x="838200"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0D21FC16-7F22-BB41-9D00-ED1A97F74F9A}"/>
              </a:ext>
            </a:extLst>
          </p:cNvPr>
          <p:cNvSpPr>
            <a:spLocks noGrp="1"/>
          </p:cNvSpPr>
          <p:nvPr>
            <p:ph idx="11"/>
          </p:nvPr>
        </p:nvSpPr>
        <p:spPr>
          <a:xfrm>
            <a:off x="6780041"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478609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825625"/>
            <a:ext cx="10515600"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9" name="Subtitle 2">
            <a:extLst>
              <a:ext uri="{FF2B5EF4-FFF2-40B4-BE49-F238E27FC236}">
                <a16:creationId xmlns:a16="http://schemas.microsoft.com/office/drawing/2014/main" id="{990D7E99-B59A-5842-92B3-0347A20B27BA}"/>
              </a:ext>
            </a:extLst>
          </p:cNvPr>
          <p:cNvSpPr>
            <a:spLocks noGrp="1"/>
          </p:cNvSpPr>
          <p:nvPr>
            <p:ph type="subTitle" idx="10"/>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Tree>
    <p:extLst>
      <p:ext uri="{BB962C8B-B14F-4D97-AF65-F5344CB8AC3E}">
        <p14:creationId xmlns:p14="http://schemas.microsoft.com/office/powerpoint/2010/main" val="199163212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315845"/>
            <a:ext cx="10515600" cy="4861119"/>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17159373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3926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2ABA-078C-164E-9A02-50D5ECF87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7E394-57DD-9447-A0E2-4140659C6D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6215C3B-5401-9240-9A92-E60E2C25D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9E9DE5-A406-614F-8F36-42D156304551}"/>
              </a:ext>
            </a:extLst>
          </p:cNvPr>
          <p:cNvSpPr>
            <a:spLocks noGrp="1"/>
          </p:cNvSpPr>
          <p:nvPr>
            <p:ph type="sldNum" sz="quarter" idx="12"/>
          </p:nvPr>
        </p:nvSpPr>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132134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4749132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4894902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1022674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07450680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253481303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94775966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147759472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50711153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075775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1218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8151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79051"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80122039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00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38761551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852242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10819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4162770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134687700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00860464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09133285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0763608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123479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50928460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77047448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432508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001367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43806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57703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6401614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90066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77506731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97999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508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1786971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78267975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41430572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323149285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965016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734137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712905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88746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228708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984596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5289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8388690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952991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117264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173781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119425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880338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95108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244291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813881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784710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6209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4097060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972223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243144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632742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18553794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516835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3966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370729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929406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43470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6143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429210356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5377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71927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87013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8D7A79D0-52B0-BA48-9607-7C39EEF7BDD6}"/>
              </a:ext>
            </a:extLst>
          </p:cNvPr>
          <p:cNvPicPr>
            <a:picLocks noChangeAspect="1"/>
          </p:cNvPicPr>
          <p:nvPr/>
        </p:nvPicPr>
        <p:blipFill>
          <a:blip r:embed="rId2"/>
          <a:stretch>
            <a:fillRect/>
          </a:stretch>
        </p:blipFill>
        <p:spPr>
          <a:xfrm>
            <a:off x="5387406" y="2573867"/>
            <a:ext cx="1417189" cy="1323748"/>
          </a:xfrm>
          <a:prstGeom prst="rect">
            <a:avLst/>
          </a:prstGeom>
        </p:spPr>
      </p:pic>
    </p:spTree>
    <p:extLst>
      <p:ext uri="{BB962C8B-B14F-4D97-AF65-F5344CB8AC3E}">
        <p14:creationId xmlns:p14="http://schemas.microsoft.com/office/powerpoint/2010/main" val="3713149462"/>
      </p:ext>
    </p:extLst>
  </p:cSld>
  <p:clrMapOvr>
    <a:overrideClrMapping bg1="lt1" tx1="dk1" bg2="lt2" tx2="dk2" accent1="accent1" accent2="accent2" accent3="accent3" accent4="accent4" accent5="accent5" accent6="accent6" hlink="hlink" folHlink="folHlink"/>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AE8B3A8B-6D92-1943-83CC-2680B27405D4}"/>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2113771808"/>
      </p:ext>
    </p:extLst>
  </p:cSld>
  <p:clrMapOvr>
    <a:overrideClrMapping bg1="lt1" tx1="dk1" bg2="lt2" tx2="dk2" accent1="accent1" accent2="accent2" accent3="accent3" accent4="accent4" accent5="accent5" accent6="accent6" hlink="hlink" folHlink="folHlink"/>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753FFF8-E3F9-8442-9808-90D8BE942C89}"/>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127350582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p:nvPicPr>
        <p:blipFill>
          <a:blip r:embed="rId2"/>
          <a:stretch>
            <a:fillRect/>
          </a:stretch>
        </p:blipFill>
        <p:spPr>
          <a:xfrm>
            <a:off x="5232737" y="3074990"/>
            <a:ext cx="1714163" cy="712380"/>
          </a:xfrm>
          <a:prstGeom prst="rect">
            <a:avLst/>
          </a:prstGeom>
        </p:spPr>
      </p:pic>
    </p:spTree>
    <p:extLst>
      <p:ext uri="{BB962C8B-B14F-4D97-AF65-F5344CB8AC3E}">
        <p14:creationId xmlns:p14="http://schemas.microsoft.com/office/powerpoint/2010/main" val="231655044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bm sign-off">
    <p:bg>
      <p:bgRef idx="1001">
        <a:schemeClr val="bg2"/>
      </p:bgRef>
    </p:bg>
    <p:spTree>
      <p:nvGrpSpPr>
        <p:cNvPr id="1" name=""/>
        <p:cNvGrpSpPr/>
        <p:nvPr/>
      </p:nvGrpSpPr>
      <p:grpSpPr>
        <a:xfrm>
          <a:off x="0" y="0"/>
          <a:ext cx="0" cy="0"/>
          <a:chOff x="0" y="0"/>
          <a:chExt cx="0" cy="0"/>
        </a:xfrm>
      </p:grpSpPr>
      <p:pic>
        <p:nvPicPr>
          <p:cNvPr id="5" name="Picture"/>
          <p:cNvPicPr>
            <a:picLocks noChangeAspect="1"/>
          </p:cNvPicPr>
          <p:nvPr/>
        </p:nvPicPr>
        <p:blipFill>
          <a:blip r:embed="rId2"/>
          <a:stretch>
            <a:fillRect/>
          </a:stretch>
        </p:blipFill>
        <p:spPr>
          <a:xfrm>
            <a:off x="5230928" y="3083846"/>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5325857"/>
      </p:ext>
    </p:extLst>
  </p:cSld>
  <p:clrMapOvr>
    <a:overrideClrMapping bg1="lt1" tx1="dk1" bg2="lt2" tx2="dk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760042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9258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76553084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76684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222222"/>
        </a:solidFill>
        <a:effectLst/>
      </p:bgPr>
    </p:bg>
    <p:spTree>
      <p:nvGrpSpPr>
        <p:cNvPr id="1" name=""/>
        <p:cNvGrpSpPr/>
        <p:nvPr/>
      </p:nvGrpSpPr>
      <p:grpSpPr>
        <a:xfrm>
          <a:off x="0" y="0"/>
          <a:ext cx="0" cy="0"/>
          <a:chOff x="0" y="0"/>
          <a:chExt cx="0" cy="0"/>
        </a:xfrm>
      </p:grpSpPr>
      <p:sp>
        <p:nvSpPr>
          <p:cNvPr id="76" name="Line"/>
          <p:cNvSpPr/>
          <p:nvPr/>
        </p:nvSpPr>
        <p:spPr>
          <a:xfrm flipV="1">
            <a:off x="381000" y="698317"/>
            <a:ext cx="11430000" cy="185"/>
          </a:xfrm>
          <a:prstGeom prst="line">
            <a:avLst/>
          </a:prstGeom>
          <a:ln w="25400">
            <a:solidFill>
              <a:srgbClr val="A6AAA9"/>
            </a:solidFill>
            <a:miter lim="400000"/>
          </a:ln>
        </p:spPr>
        <p:txBody>
          <a:bodyPr lIns="25400" tIns="25400" rIns="25400" bIns="25400" anchor="ctr"/>
          <a:lstStyle/>
          <a:p>
            <a:pPr defTabSz="228594">
              <a:lnSpc>
                <a:spcPct val="100000"/>
              </a:lnSpc>
              <a:defRPr sz="1200" b="0" cap="none">
                <a:solidFill>
                  <a:srgbClr val="000000"/>
                </a:solidFill>
                <a:latin typeface="Helvetica"/>
                <a:ea typeface="Helvetica"/>
                <a:cs typeface="Helvetica"/>
                <a:sym typeface="Helvetica"/>
              </a:defRPr>
            </a:pPr>
            <a:endParaRPr sz="600"/>
          </a:p>
        </p:txBody>
      </p:sp>
      <p:sp>
        <p:nvSpPr>
          <p:cNvPr id="77" name="Text"/>
          <p:cNvSpPr txBox="1">
            <a:spLocks noGrp="1"/>
          </p:cNvSpPr>
          <p:nvPr>
            <p:ph type="body" sz="quarter" idx="13"/>
          </p:nvPr>
        </p:nvSpPr>
        <p:spPr>
          <a:xfrm>
            <a:off x="381001" y="410196"/>
            <a:ext cx="10477500" cy="224805"/>
          </a:xfrm>
          <a:prstGeom prst="rect">
            <a:avLst/>
          </a:prstGeom>
        </p:spPr>
        <p:txBody>
          <a:bodyPr anchor="b">
            <a:spAutoFit/>
          </a:bodyPr>
          <a:lstStyle>
            <a:lvl1pPr marL="0" indent="0" defTabSz="323843">
              <a:lnSpc>
                <a:spcPct val="80000"/>
              </a:lnSpc>
              <a:spcBef>
                <a:spcPts val="0"/>
              </a:spcBef>
              <a:buClrTx/>
              <a:buSzTx/>
              <a:buFontTx/>
              <a:buNone/>
              <a:defRPr sz="1800" b="1" spc="91">
                <a:latin typeface="IBM Plex Sans"/>
                <a:ea typeface="IBM Plex Sans"/>
                <a:cs typeface="IBM Plex Sans"/>
                <a:sym typeface="IBM Plex Sans"/>
              </a:defRPr>
            </a:lvl1pPr>
          </a:lstStyle>
          <a:p>
            <a:r>
              <a:t>Text</a:t>
            </a: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idx="1"/>
          </p:nvPr>
        </p:nvSpPr>
        <p:spPr>
          <a:prstGeom prst="rect">
            <a:avLst/>
          </a:prstGeom>
        </p:spPr>
        <p:txBody>
          <a:bodyPr/>
          <a:lstStyle>
            <a:lvl1pPr>
              <a:spcBef>
                <a:spcPts val="751"/>
              </a:spcBef>
              <a:buClr>
                <a:schemeClr val="accent1"/>
              </a:buClr>
              <a:buChar char="▸"/>
              <a:defRPr sz="2000">
                <a:latin typeface="IBM Plex Sans"/>
                <a:ea typeface="IBM Plex Sans"/>
                <a:cs typeface="IBM Plex Sans"/>
                <a:sym typeface="IBM Plex Sans"/>
              </a:defRPr>
            </a:lvl1pPr>
            <a:lvl2pPr marL="582068" indent="-264576">
              <a:spcBef>
                <a:spcPts val="751"/>
              </a:spcBef>
              <a:buClr>
                <a:schemeClr val="accent1"/>
              </a:buClr>
              <a:buChar char="▸"/>
              <a:defRPr sz="2000">
                <a:latin typeface="IBM Plex Sans"/>
                <a:ea typeface="IBM Plex Sans"/>
                <a:cs typeface="IBM Plex Sans"/>
                <a:sym typeface="IBM Plex Sans"/>
              </a:defRPr>
            </a:lvl2pPr>
            <a:lvl3pPr marL="899560" indent="-264576">
              <a:spcBef>
                <a:spcPts val="751"/>
              </a:spcBef>
              <a:buClr>
                <a:schemeClr val="accent1"/>
              </a:buClr>
              <a:buChar char="▸"/>
              <a:defRPr sz="2000">
                <a:latin typeface="IBM Plex Sans"/>
                <a:ea typeface="IBM Plex Sans"/>
                <a:cs typeface="IBM Plex Sans"/>
                <a:sym typeface="IBM Plex Sans"/>
              </a:defRPr>
            </a:lvl3pPr>
            <a:lvl4pPr marL="1217052" indent="-264576">
              <a:spcBef>
                <a:spcPts val="751"/>
              </a:spcBef>
              <a:buClr>
                <a:schemeClr val="accent1"/>
              </a:buClr>
              <a:buChar char="▸"/>
              <a:defRPr sz="2000">
                <a:latin typeface="IBM Plex Sans"/>
                <a:ea typeface="IBM Plex Sans"/>
                <a:cs typeface="IBM Plex Sans"/>
                <a:sym typeface="IBM Plex Sans"/>
              </a:defRPr>
            </a:lvl4pPr>
            <a:lvl5pPr marL="1534544" indent="-264576">
              <a:spcBef>
                <a:spcPts val="751"/>
              </a:spcBef>
              <a:buClr>
                <a:schemeClr val="accent1"/>
              </a:buClr>
              <a:buChar char="▸"/>
              <a:defRPr sz="20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8293282"/>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9535A5E-D6B0-8948-943C-1A246408AC0D}"/>
              </a:ext>
            </a:extLst>
          </p:cNvPr>
          <p:cNvPicPr>
            <a:picLocks noChangeAspect="1"/>
          </p:cNvPicPr>
          <p:nvPr userDrawn="1"/>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12941743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849829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026609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50768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329258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788642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510319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808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726427"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82301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299200"/>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193030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313728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28742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414452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072005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83762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171619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2473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1105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7117711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63089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855002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526321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2865193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64580200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835563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835559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654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44258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502771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4856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80162"/>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265120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315011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ibm 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descr="A close up of a sign&#10;&#10;Description automatically generated">
            <a:extLst>
              <a:ext uri="{FF2B5EF4-FFF2-40B4-BE49-F238E27FC236}">
                <a16:creationId xmlns:a16="http://schemas.microsoft.com/office/drawing/2014/main" id="{920CE7FE-E98C-E641-892F-F204715E340B}"/>
              </a:ext>
            </a:extLst>
          </p:cNvPr>
          <p:cNvPicPr>
            <a:picLocks noChangeAspect="1"/>
          </p:cNvPicPr>
          <p:nvPr userDrawn="1"/>
        </p:nvPicPr>
        <p:blipFill>
          <a:blip r:embed="rId2"/>
          <a:stretch>
            <a:fillRect/>
          </a:stretch>
        </p:blipFill>
        <p:spPr>
          <a:xfrm>
            <a:off x="5477934" y="2767923"/>
            <a:ext cx="1236133" cy="1154629"/>
          </a:xfrm>
          <a:prstGeom prst="rect">
            <a:avLst/>
          </a:prstGeom>
        </p:spPr>
      </p:pic>
    </p:spTree>
    <p:extLst>
      <p:ext uri="{BB962C8B-B14F-4D97-AF65-F5344CB8AC3E}">
        <p14:creationId xmlns:p14="http://schemas.microsoft.com/office/powerpoint/2010/main" val="2719352223"/>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_IBM_signoff">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2F5190C-7DDB-114D-9B00-B975F3C8225E}"/>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110931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_IBM_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5CD85DB7-2C6E-0448-8CDD-17ACC73FC870}"/>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262484934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499244-068E-684D-ADE5-291AE1B4AF20}"/>
              </a:ext>
            </a:extLst>
          </p:cNvPr>
          <p:cNvSpPr>
            <a:spLocks noGrp="1"/>
          </p:cNvSpPr>
          <p:nvPr>
            <p:ph type="ftr" sz="quarter" idx="10"/>
          </p:nvPr>
        </p:nvSpPr>
        <p:spPr/>
        <p:txBody>
          <a:bodyPr/>
          <a:lstStyle>
            <a:lvl1pPr>
              <a:defRPr>
                <a:solidFill>
                  <a:schemeClr val="tx1"/>
                </a:solidFill>
              </a:defRPr>
            </a:lvl1pPr>
          </a:lstStyle>
          <a:p>
            <a:r>
              <a:rPr lang="en-US" dirty="0"/>
              <a:t>IBM Watson / Date / © 2020 IBM Corporation</a:t>
            </a:r>
          </a:p>
        </p:txBody>
      </p:sp>
      <p:sp>
        <p:nvSpPr>
          <p:cNvPr id="4" name="Slide Number Placeholder 3">
            <a:extLst>
              <a:ext uri="{FF2B5EF4-FFF2-40B4-BE49-F238E27FC236}">
                <a16:creationId xmlns:a16="http://schemas.microsoft.com/office/drawing/2014/main" id="{B17E2E28-1F46-5842-BAF0-7C443967DD64}"/>
              </a:ext>
            </a:extLst>
          </p:cNvP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1D532AA7-2E34-7E42-9B04-800B20B098A0}"/>
              </a:ext>
            </a:extLst>
          </p:cNvPr>
          <p:cNvPicPr>
            <a:picLocks noChangeAspect="1"/>
          </p:cNvPicPr>
          <p:nvPr userDrawn="1"/>
        </p:nvPicPr>
        <p:blipFill>
          <a:blip r:embed="rId2"/>
          <a:stretch>
            <a:fillRect/>
          </a:stretch>
        </p:blipFill>
        <p:spPr>
          <a:xfrm>
            <a:off x="5238919" y="3074990"/>
            <a:ext cx="1714163" cy="712380"/>
          </a:xfrm>
          <a:prstGeom prst="rect">
            <a:avLst/>
          </a:prstGeom>
        </p:spPr>
      </p:pic>
    </p:spTree>
    <p:extLst>
      <p:ext uri="{BB962C8B-B14F-4D97-AF65-F5344CB8AC3E}">
        <p14:creationId xmlns:p14="http://schemas.microsoft.com/office/powerpoint/2010/main" val="4291503221"/>
      </p:ext>
    </p:extLst>
  </p:cSld>
  <p:clrMapOvr>
    <a:overrideClrMapping bg1="lt1" tx1="dk1" bg2="lt2" tx2="dk2" accent1="accent1" accent2="accent2" accent3="accent3" accent4="accent4" accent5="accent5" accent6="accent6" hlink="hlink" folHlink="folHlink"/>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ibm sign-off">
    <p:bg>
      <p:bgRef idx="1001">
        <a:schemeClr val="bg2"/>
      </p:bgRef>
    </p:bg>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385149"/>
      </p:ext>
    </p:extLst>
  </p:cSld>
  <p:clrMapOvr>
    <a:overrideClrMapping bg1="lt1" tx1="dk1" bg2="lt2" tx2="dk2" accent1="accent1" accent2="accent2" accent3="accent3" accent4="accent4" accent5="accent5" accent6="accent6" hlink="hlink" folHlink="folHlink"/>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Shape 1390"/>
          <p:cNvSpPr/>
          <p:nvPr userDrawn="1"/>
        </p:nvSpPr>
        <p:spPr>
          <a:xfrm>
            <a:off x="7532205" y="0"/>
            <a:ext cx="4659795"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8" name="Shape 1392"/>
          <p:cNvSpPr/>
          <p:nvPr userDrawn="1"/>
        </p:nvSpPr>
        <p:spPr>
          <a:xfrm>
            <a:off x="36968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9" name="Shape 1393"/>
          <p:cNvSpPr/>
          <p:nvPr userDrawn="1"/>
        </p:nvSpPr>
        <p:spPr>
          <a:xfrm>
            <a:off x="1930302"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0" name="Shape 1394"/>
          <p:cNvSpPr/>
          <p:nvPr userDrawn="1"/>
        </p:nvSpPr>
        <p:spPr>
          <a:xfrm>
            <a:off x="631574"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1" name="Shape 1395"/>
          <p:cNvSpPr/>
          <p:nvPr userDrawn="1"/>
        </p:nvSpPr>
        <p:spPr>
          <a:xfrm>
            <a:off x="303770"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2" name="Shape 1396"/>
          <p:cNvSpPr/>
          <p:nvPr userDrawn="1"/>
        </p:nvSpPr>
        <p:spPr>
          <a:xfrm>
            <a:off x="1" y="0"/>
            <a:ext cx="73084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pic>
        <p:nvPicPr>
          <p:cNvPr id="15" name="Picture 1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887934" y="6114732"/>
            <a:ext cx="1023289" cy="380933"/>
          </a:xfrm>
          <a:prstGeom prst="rect">
            <a:avLst/>
          </a:prstGeom>
        </p:spPr>
      </p:pic>
      <p:sp>
        <p:nvSpPr>
          <p:cNvPr id="18" name="Rectangle 17"/>
          <p:cNvSpPr/>
          <p:nvPr userDrawn="1"/>
        </p:nvSpPr>
        <p:spPr>
          <a:xfrm>
            <a:off x="674459"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9" name="Title 18"/>
          <p:cNvSpPr>
            <a:spLocks noGrp="1"/>
          </p:cNvSpPr>
          <p:nvPr>
            <p:ph type="title"/>
          </p:nvPr>
        </p:nvSpPr>
        <p:spPr>
          <a:xfrm>
            <a:off x="568317" y="1525728"/>
            <a:ext cx="4918083"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02343233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05023596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userDrawn="1">
  <p:cSld name="Diagram - Header Blue 80">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BA5DB-8252-7E43-ADF1-0EEDDDE98676}"/>
              </a:ext>
            </a:extLst>
          </p:cNvPr>
          <p:cNvSpPr/>
          <p:nvPr userDrawn="1"/>
        </p:nvSpPr>
        <p:spPr>
          <a:xfrm>
            <a:off x="0" y="0"/>
            <a:ext cx="12192000" cy="1485900"/>
          </a:xfrm>
          <a:prstGeom prst="rect">
            <a:avLst/>
          </a:prstGeom>
          <a:solidFill>
            <a:srgbClr val="0530A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j-lt"/>
              <a:ea typeface="+mj-ea"/>
              <a:cs typeface="+mj-cs"/>
              <a:sym typeface="Helvetica Neue Medium"/>
            </a:endParaRPr>
          </a:p>
        </p:txBody>
      </p:sp>
      <p:sp>
        <p:nvSpPr>
          <p:cNvPr id="5" name="Line">
            <a:extLst>
              <a:ext uri="{FF2B5EF4-FFF2-40B4-BE49-F238E27FC236}">
                <a16:creationId xmlns:a16="http://schemas.microsoft.com/office/drawing/2014/main" id="{A3D5866E-E616-584C-9EC1-576F57F79042}"/>
              </a:ext>
            </a:extLst>
          </p:cNvPr>
          <p:cNvSpPr/>
          <p:nvPr userDrawn="1"/>
        </p:nvSpPr>
        <p:spPr>
          <a:xfrm flipV="1">
            <a:off x="1181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6" name="Line">
            <a:extLst>
              <a:ext uri="{FF2B5EF4-FFF2-40B4-BE49-F238E27FC236}">
                <a16:creationId xmlns:a16="http://schemas.microsoft.com/office/drawing/2014/main" id="{17CC409C-2667-D542-954D-AD7AD9107BF4}"/>
              </a:ext>
            </a:extLst>
          </p:cNvPr>
          <p:cNvSpPr/>
          <p:nvPr userDrawn="1"/>
        </p:nvSpPr>
        <p:spPr>
          <a:xfrm flipH="1" flipV="1">
            <a:off x="0" y="380999"/>
            <a:ext cx="12188952" cy="1"/>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7" name="Line">
            <a:extLst>
              <a:ext uri="{FF2B5EF4-FFF2-40B4-BE49-F238E27FC236}">
                <a16:creationId xmlns:a16="http://schemas.microsoft.com/office/drawing/2014/main" id="{24D04AE5-9BE5-CC4E-B0E5-50A4E5D8BBD5}"/>
              </a:ext>
            </a:extLst>
          </p:cNvPr>
          <p:cNvSpPr/>
          <p:nvPr userDrawn="1"/>
        </p:nvSpPr>
        <p:spPr>
          <a:xfrm flipV="1">
            <a:off x="38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9" name="Line">
            <a:extLst>
              <a:ext uri="{FF2B5EF4-FFF2-40B4-BE49-F238E27FC236}">
                <a16:creationId xmlns:a16="http://schemas.microsoft.com/office/drawing/2014/main" id="{31FCA00B-97B2-D64D-B962-D2BDD17462A2}"/>
              </a:ext>
            </a:extLst>
          </p:cNvPr>
          <p:cNvSpPr/>
          <p:nvPr userDrawn="1"/>
        </p:nvSpPr>
        <p:spPr>
          <a:xfrm flipH="1" flipV="1">
            <a:off x="0" y="6477000"/>
            <a:ext cx="12188952" cy="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11" name="Slide Number">
            <a:extLst>
              <a:ext uri="{FF2B5EF4-FFF2-40B4-BE49-F238E27FC236}">
                <a16:creationId xmlns:a16="http://schemas.microsoft.com/office/drawing/2014/main" id="{4423665A-8517-3644-8F1F-6B4B764F9775}"/>
              </a:ext>
            </a:extLst>
          </p:cNvPr>
          <p:cNvSpPr txBox="1">
            <a:spLocks noGrp="1"/>
          </p:cNvSpPr>
          <p:nvPr>
            <p:ph type="sldNum" sz="quarter" idx="2"/>
          </p:nvPr>
        </p:nvSpPr>
        <p:spPr>
          <a:xfrm>
            <a:off x="11855328" y="82109"/>
            <a:ext cx="297180" cy="228600"/>
          </a:xfrm>
          <a:prstGeom prst="rect">
            <a:avLst/>
          </a:prstGeom>
        </p:spPr>
        <p:txBody>
          <a:bodyPr lIns="0" tIns="0" rIns="0" bIns="0" anchor="ctr"/>
          <a:lstStyle>
            <a:lvl1pPr algn="ctr">
              <a:defRPr sz="900" b="0">
                <a:solidFill>
                  <a:schemeClr val="bg1"/>
                </a:solidFill>
                <a:latin typeface="+mn-lt"/>
                <a:ea typeface="+mn-ea"/>
                <a:cs typeface="+mn-cs"/>
                <a:sym typeface="IBM Plex Sans"/>
              </a:defRPr>
            </a:lvl1pPr>
          </a:lstStyle>
          <a:p>
            <a:fld id="{86CB4B4D-7CA3-9044-876B-883B54F8677D}" type="slidenum">
              <a:rPr lang="en-US" smtClean="0"/>
              <a:pPr/>
              <a:t>‹#›</a:t>
            </a:fld>
            <a:endParaRPr lang="en-US" dirty="0"/>
          </a:p>
        </p:txBody>
      </p:sp>
      <p:sp>
        <p:nvSpPr>
          <p:cNvPr id="14" name="Text Placeholder 2">
            <a:extLst>
              <a:ext uri="{FF2B5EF4-FFF2-40B4-BE49-F238E27FC236}">
                <a16:creationId xmlns:a16="http://schemas.microsoft.com/office/drawing/2014/main" id="{310F0778-F481-D44A-903B-8FE69C02CA61}"/>
              </a:ext>
            </a:extLst>
          </p:cNvPr>
          <p:cNvSpPr>
            <a:spLocks noGrp="1"/>
          </p:cNvSpPr>
          <p:nvPr>
            <p:ph type="body" sz="quarter" idx="11" hasCustomPrompt="1"/>
          </p:nvPr>
        </p:nvSpPr>
        <p:spPr>
          <a:xfrm>
            <a:off x="381000" y="275308"/>
            <a:ext cx="10269386" cy="1051560"/>
          </a:xfrm>
          <a:prstGeom prst="rect">
            <a:avLst/>
          </a:prstGeom>
        </p:spPr>
        <p:txBody>
          <a:bodyPr lIns="0" tIns="0" rIns="0" bIns="0"/>
          <a:lstStyle>
            <a:lvl1pPr marL="0" indent="0">
              <a:buNone/>
              <a:defRPr sz="3600" b="1">
                <a:solidFill>
                  <a:srgbClr val="C9DEFF"/>
                </a:solidFill>
                <a:latin typeface="IBM Plex Sans" panose="020B0503050000000000" pitchFamily="34" charset="77"/>
              </a:defRPr>
            </a:lvl1pPr>
            <a:lvl2pPr marL="317500" indent="0">
              <a:buNone/>
              <a:defRPr sz="3600" b="1">
                <a:latin typeface="IBM Plex Sans" panose="020B0503050000000000" pitchFamily="34" charset="77"/>
              </a:defRPr>
            </a:lvl2pPr>
            <a:lvl3pPr marL="635000" indent="0">
              <a:buNone/>
              <a:defRPr sz="3600" b="1">
                <a:latin typeface="IBM Plex Sans" panose="020B0503050000000000" pitchFamily="34" charset="77"/>
              </a:defRPr>
            </a:lvl3pPr>
            <a:lvl4pPr marL="952500" indent="0">
              <a:buNone/>
              <a:defRPr sz="3600" b="1">
                <a:latin typeface="IBM Plex Sans" panose="020B0503050000000000" pitchFamily="34" charset="77"/>
              </a:defRPr>
            </a:lvl4pPr>
            <a:lvl5pPr marL="1270000" indent="0">
              <a:buNone/>
              <a:defRPr sz="3600" b="1">
                <a:latin typeface="IBM Plex Sans" panose="020B0503050000000000" pitchFamily="34" charset="77"/>
              </a:defRPr>
            </a:lvl5pPr>
          </a:lstStyle>
          <a:p>
            <a:pPr lvl="0"/>
            <a:r>
              <a:rPr lang="en-US" dirty="0"/>
              <a:t>Graph/Diagram title goes here</a:t>
            </a:r>
          </a:p>
        </p:txBody>
      </p:sp>
    </p:spTree>
    <p:extLst>
      <p:ext uri="{BB962C8B-B14F-4D97-AF65-F5344CB8AC3E}">
        <p14:creationId xmlns:p14="http://schemas.microsoft.com/office/powerpoint/2010/main" val="2212879046"/>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480">
          <p15:clr>
            <a:srgbClr val="FBAE40"/>
          </p15:clr>
        </p15:guide>
        <p15:guide id="3" pos="14880">
          <p15:clr>
            <a:srgbClr val="FBAE40"/>
          </p15:clr>
        </p15:guide>
        <p15:guide id="4" orient="horz" pos="480">
          <p15:clr>
            <a:srgbClr val="FBAE40"/>
          </p15:clr>
        </p15:guide>
        <p15:guide id="5" orient="horz" pos="8400">
          <p15:clr>
            <a:srgbClr val="FBAE40"/>
          </p15:clr>
        </p15:guide>
        <p15:guide id="6" pos="7680">
          <p15:clr>
            <a:srgbClr val="FBAE40"/>
          </p15:clr>
        </p15:guide>
        <p15:guide id="7" pos="3840">
          <p15:clr>
            <a:srgbClr val="FBAE40"/>
          </p15:clr>
        </p15:guide>
        <p15:guide id="8" pos="11520">
          <p15:clr>
            <a:srgbClr val="FBAE40"/>
          </p15:clr>
        </p15:guide>
        <p15:guide id="9" orient="horz" pos="2160">
          <p15:clr>
            <a:srgbClr val="FBAE40"/>
          </p15:clr>
        </p15:guide>
        <p15:guide id="10" orient="horz" pos="6480">
          <p15:clr>
            <a:srgbClr val="FBAE40"/>
          </p15:clr>
        </p15:guide>
        <p15:guide id="11" orient="horz" pos="3240">
          <p15:clr>
            <a:srgbClr val="FBAE40"/>
          </p15:clr>
        </p15:guide>
        <p15:guide id="12" orient="horz" pos="5400">
          <p15:clr>
            <a:srgbClr val="FBAE40"/>
          </p15:clr>
        </p15:guide>
        <p15:guide id="13" orient="horz" pos="7560">
          <p15:clr>
            <a:srgbClr val="FBAE40"/>
          </p15:clr>
        </p15:guide>
        <p15:guide id="14" orient="horz" pos="1080">
          <p15:clr>
            <a:srgbClr val="FBAE40"/>
          </p15:clr>
        </p15:guide>
        <p15:guide id="15" orient="horz">
          <p15:clr>
            <a:srgbClr val="FBAE40"/>
          </p15:clr>
        </p15:guide>
        <p15:guide id="16" orient="horz" pos="8640">
          <p15:clr>
            <a:srgbClr val="FBAE40"/>
          </p15:clr>
        </p15:guide>
        <p15:guide id="17">
          <p15:clr>
            <a:srgbClr val="FBAE40"/>
          </p15:clr>
        </p15:guide>
        <p15:guide id="18" pos="15360">
          <p15:clr>
            <a:srgbClr val="FBAE40"/>
          </p15:clr>
        </p15:guide>
        <p15:guide id="19" pos="9600">
          <p15:clr>
            <a:srgbClr val="FBAE40"/>
          </p15:clr>
        </p15:guide>
        <p15:guide id="20" pos="13440">
          <p15:clr>
            <a:srgbClr val="FBAE40"/>
          </p15:clr>
        </p15:guide>
        <p15:guide id="21" pos="5760">
          <p15:clr>
            <a:srgbClr val="FBAE40"/>
          </p15:clr>
        </p15:guide>
        <p15:guide id="22" pos="1920">
          <p15:clr>
            <a:srgbClr val="FBAE40"/>
          </p15:clr>
        </p15:guide>
        <p15:guide id="23" pos="7440">
          <p15:clr>
            <a:srgbClr val="FBAE40"/>
          </p15:clr>
        </p15:guide>
        <p15:guide id="24" pos="7920">
          <p15:clr>
            <a:srgbClr val="FBAE40"/>
          </p15:clr>
        </p15:guide>
        <p15:guide id="25" pos="11280">
          <p15:clr>
            <a:srgbClr val="FBAE40"/>
          </p15:clr>
        </p15:guide>
        <p15:guide id="26" pos="11760">
          <p15:clr>
            <a:srgbClr val="FBAE40"/>
          </p15:clr>
        </p15:guide>
        <p15:guide id="27" pos="4080">
          <p15:clr>
            <a:srgbClr val="FBAE40"/>
          </p15:clr>
        </p15:guide>
        <p15:guide id="28" pos="3600">
          <p15:clr>
            <a:srgbClr val="FBAE40"/>
          </p15:clr>
        </p15:guide>
        <p15:guide id="29" orient="horz" pos="8160">
          <p15:clr>
            <a:srgbClr val="FBAE40"/>
          </p15:clr>
        </p15:guide>
        <p15:guide id="30" orient="horz" pos="7848">
          <p15:clr>
            <a:srgbClr val="FBAE40"/>
          </p15:clr>
        </p15:guide>
        <p15:guide id="31" pos="7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063158406"/>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2968235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53083288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2369946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414055542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75555017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025181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57807456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356667556"/>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0733612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52860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356057"/>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28446099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51993112"/>
      </p:ext>
    </p:extLst>
  </p:cSld>
  <p:clrMapOvr>
    <a:masterClrMapping/>
  </p:clrMapOvr>
  <p:transition spd="slow">
    <p:wip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311603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547691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61930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2202556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285667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136555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454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18354217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24491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28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62008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711D-0075-4398-A418-14059F7E41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2D213-B196-467B-A66C-63E9ECAB80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602B3-CE11-46DC-B003-97771BAD980E}"/>
              </a:ext>
            </a:extLst>
          </p:cNvPr>
          <p:cNvSpPr>
            <a:spLocks noGrp="1"/>
          </p:cNvSpPr>
          <p:nvPr>
            <p:ph type="dt" sz="half" idx="10"/>
          </p:nvPr>
        </p:nvSpPr>
        <p:spPr/>
        <p:txBody>
          <a:bodyPr/>
          <a:lstStyle/>
          <a:p>
            <a:fld id="{3F66EB73-8FA1-4044-A83E-F7546C719C55}" type="datetimeFigureOut">
              <a:rPr lang="en-US" smtClean="0"/>
              <a:t>2/22/22</a:t>
            </a:fld>
            <a:endParaRPr lang="en-US"/>
          </a:p>
        </p:txBody>
      </p:sp>
      <p:sp>
        <p:nvSpPr>
          <p:cNvPr id="5" name="Footer Placeholder 4">
            <a:extLst>
              <a:ext uri="{FF2B5EF4-FFF2-40B4-BE49-F238E27FC236}">
                <a16:creationId xmlns:a16="http://schemas.microsoft.com/office/drawing/2014/main" id="{C00264A4-B13A-46C9-B28D-AA0B9A562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C2A6-3830-4D43-97D4-9F587249F425}"/>
              </a:ext>
            </a:extLst>
          </p:cNvPr>
          <p:cNvSpPr>
            <a:spLocks noGrp="1"/>
          </p:cNvSpPr>
          <p:nvPr>
            <p:ph type="sldNum" sz="quarter" idx="12"/>
          </p:nvPr>
        </p:nvSpPr>
        <p:spPr/>
        <p:txBody>
          <a:bodyPr/>
          <a:lstStyle/>
          <a:p>
            <a:fld id="{2751018C-EE60-48D7-8097-5BDC03C694F0}" type="slidenum">
              <a:rPr lang="en-US" smtClean="0"/>
              <a:t>‹#›</a:t>
            </a:fld>
            <a:endParaRPr lang="en-US"/>
          </a:p>
        </p:txBody>
      </p:sp>
    </p:spTree>
    <p:extLst>
      <p:ext uri="{BB962C8B-B14F-4D97-AF65-F5344CB8AC3E}">
        <p14:creationId xmlns:p14="http://schemas.microsoft.com/office/powerpoint/2010/main" val="25144552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53D7D"/>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040A016-5821-5A4A-9237-92EDC2EDB92E}"/>
              </a:ext>
            </a:extLst>
          </p:cNvPr>
          <p:cNvSpPr>
            <a:spLocks noGrp="1"/>
          </p:cNvSpPr>
          <p:nvPr>
            <p:ph type="sldNum" sz="quarter" idx="10"/>
          </p:nvPr>
        </p:nvSpPr>
        <p:spPr>
          <a:xfrm>
            <a:off x="9263254" y="6452635"/>
            <a:ext cx="2743200" cy="182880"/>
          </a:xfrm>
        </p:spPr>
        <p:txBody>
          <a:bodyPr/>
          <a:lstStyle/>
          <a:p>
            <a:fld id="{3984870B-E599-6943-8332-53D869866BA8}" type="slidenum">
              <a:rPr lang="en-US" smtClean="0"/>
              <a:pPr/>
              <a:t>‹#›</a:t>
            </a:fld>
            <a:endParaRPr lang="en-US" dirty="0"/>
          </a:p>
        </p:txBody>
      </p:sp>
      <p:sp>
        <p:nvSpPr>
          <p:cNvPr id="13" name="Text Placeholder 12">
            <a:extLst>
              <a:ext uri="{FF2B5EF4-FFF2-40B4-BE49-F238E27FC236}">
                <a16:creationId xmlns:a16="http://schemas.microsoft.com/office/drawing/2014/main" id="{70E9CCF6-3053-2141-8FB1-F8860E009C88}"/>
              </a:ext>
            </a:extLst>
          </p:cNvPr>
          <p:cNvSpPr>
            <a:spLocks noGrp="1"/>
          </p:cNvSpPr>
          <p:nvPr>
            <p:ph type="body" sz="quarter" idx="11" hasCustomPrompt="1"/>
          </p:nvPr>
        </p:nvSpPr>
        <p:spPr>
          <a:xfrm>
            <a:off x="5502936" y="2085997"/>
            <a:ext cx="6492376" cy="2414055"/>
          </a:xfrm>
          <a:prstGeom prst="rect">
            <a:avLst/>
          </a:prstGeom>
        </p:spPr>
        <p:txBody>
          <a:bodyPr anchor="ctr"/>
          <a:lstStyle>
            <a:lvl1pPr algn="ctr">
              <a:defRPr sz="3600">
                <a:latin typeface="+mj-lt"/>
              </a:defRPr>
            </a:lvl1pPr>
          </a:lstStyle>
          <a:p>
            <a:pPr lvl="0"/>
            <a:r>
              <a:rPr lang="en-US" dirty="0">
                <a:latin typeface="+mj-lt"/>
              </a:rPr>
              <a:t>Session Title</a:t>
            </a:r>
            <a:endParaRPr lang="en-US" dirty="0"/>
          </a:p>
        </p:txBody>
      </p:sp>
      <p:sp>
        <p:nvSpPr>
          <p:cNvPr id="14" name="Text Placeholder 16">
            <a:extLst>
              <a:ext uri="{FF2B5EF4-FFF2-40B4-BE49-F238E27FC236}">
                <a16:creationId xmlns:a16="http://schemas.microsoft.com/office/drawing/2014/main" id="{C146C632-410F-C145-8F4F-D2DDFA70FA16}"/>
              </a:ext>
            </a:extLst>
          </p:cNvPr>
          <p:cNvSpPr>
            <a:spLocks noGrp="1"/>
          </p:cNvSpPr>
          <p:nvPr>
            <p:ph type="body" sz="quarter" idx="12" hasCustomPrompt="1"/>
          </p:nvPr>
        </p:nvSpPr>
        <p:spPr>
          <a:xfrm>
            <a:off x="186438" y="4920900"/>
            <a:ext cx="7241232" cy="338500"/>
          </a:xfrm>
          <a:prstGeom prst="rect">
            <a:avLst/>
          </a:prstGeom>
        </p:spPr>
        <p:txBody>
          <a:bodyPr/>
          <a:lstStyle>
            <a:lvl1pPr>
              <a:defRPr sz="1600" b="0" i="0">
                <a:latin typeface="IBM Plex Sans Light" panose="020B0403050203000203" pitchFamily="34" charset="0"/>
              </a:defRPr>
            </a:lvl1pPr>
          </a:lstStyle>
          <a:p>
            <a:pPr lvl="0"/>
            <a:r>
              <a:rPr lang="en-US" dirty="0"/>
              <a:t>Speaker Name</a:t>
            </a:r>
          </a:p>
        </p:txBody>
      </p:sp>
      <p:sp>
        <p:nvSpPr>
          <p:cNvPr id="15" name="Text Placeholder 16">
            <a:extLst>
              <a:ext uri="{FF2B5EF4-FFF2-40B4-BE49-F238E27FC236}">
                <a16:creationId xmlns:a16="http://schemas.microsoft.com/office/drawing/2014/main" id="{339E835B-72C0-5E41-8AA7-2CAED6C2705E}"/>
              </a:ext>
            </a:extLst>
          </p:cNvPr>
          <p:cNvSpPr>
            <a:spLocks noGrp="1"/>
          </p:cNvSpPr>
          <p:nvPr>
            <p:ph type="body" sz="quarter" idx="13" hasCustomPrompt="1"/>
          </p:nvPr>
        </p:nvSpPr>
        <p:spPr>
          <a:xfrm>
            <a:off x="186439" y="5380789"/>
            <a:ext cx="7241231" cy="338500"/>
          </a:xfrm>
          <a:prstGeom prst="rect">
            <a:avLst/>
          </a:prstGeom>
        </p:spPr>
        <p:txBody>
          <a:bodyPr/>
          <a:lstStyle>
            <a:lvl1pPr>
              <a:defRPr sz="1600" b="0" i="1">
                <a:latin typeface="IBM Plex Sans Light" panose="020B0403050203000203" pitchFamily="34" charset="0"/>
              </a:defRPr>
            </a:lvl1pPr>
          </a:lstStyle>
          <a:p>
            <a:pPr lvl="0"/>
            <a:r>
              <a:rPr lang="en-US" dirty="0"/>
              <a:t>Speaker Title</a:t>
            </a:r>
          </a:p>
        </p:txBody>
      </p:sp>
      <p:sp>
        <p:nvSpPr>
          <p:cNvPr id="16" name="Text Placeholder 16">
            <a:extLst>
              <a:ext uri="{FF2B5EF4-FFF2-40B4-BE49-F238E27FC236}">
                <a16:creationId xmlns:a16="http://schemas.microsoft.com/office/drawing/2014/main" id="{F19E28B7-BD38-704F-B4C4-D4C7C1A8558D}"/>
              </a:ext>
            </a:extLst>
          </p:cNvPr>
          <p:cNvSpPr>
            <a:spLocks noGrp="1"/>
          </p:cNvSpPr>
          <p:nvPr>
            <p:ph type="body" sz="quarter" idx="14" hasCustomPrompt="1"/>
          </p:nvPr>
        </p:nvSpPr>
        <p:spPr>
          <a:xfrm>
            <a:off x="186438" y="5840678"/>
            <a:ext cx="7241231" cy="338500"/>
          </a:xfrm>
          <a:prstGeom prst="rect">
            <a:avLst/>
          </a:prstGeom>
        </p:spPr>
        <p:txBody>
          <a:bodyPr/>
          <a:lstStyle>
            <a:lvl1pPr>
              <a:defRPr sz="1600" b="0" i="1">
                <a:solidFill>
                  <a:schemeClr val="bg2"/>
                </a:solidFill>
                <a:latin typeface="IBM Plex Sans Light" panose="020B0403050203000203" pitchFamily="34" charset="0"/>
              </a:defRPr>
            </a:lvl1pPr>
          </a:lstStyle>
          <a:p>
            <a:pPr lvl="0"/>
            <a:r>
              <a:rPr lang="en-US" dirty="0"/>
              <a:t>Email (</a:t>
            </a:r>
            <a:r>
              <a:rPr lang="en-US" dirty="0" err="1"/>
              <a:t>xxx@xx.ibm.com</a:t>
            </a:r>
            <a:r>
              <a:rPr lang="en-US" dirty="0"/>
              <a:t>)</a:t>
            </a:r>
          </a:p>
        </p:txBody>
      </p:sp>
      <p:pic>
        <p:nvPicPr>
          <p:cNvPr id="18" name="Picture 17">
            <a:extLst>
              <a:ext uri="{FF2B5EF4-FFF2-40B4-BE49-F238E27FC236}">
                <a16:creationId xmlns:a16="http://schemas.microsoft.com/office/drawing/2014/main" id="{E418B715-0DE3-4B4C-800A-91403BD7F8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pic>
        <p:nvPicPr>
          <p:cNvPr id="12" name="Image 17">
            <a:extLst>
              <a:ext uri="{FF2B5EF4-FFF2-40B4-BE49-F238E27FC236}">
                <a16:creationId xmlns:a16="http://schemas.microsoft.com/office/drawing/2014/main" id="{B8812ACF-5193-E142-81E3-9A401DC22737}"/>
              </a:ext>
            </a:extLst>
          </p:cNvPr>
          <p:cNvPicPr>
            <a:picLocks noChangeAspect="1"/>
          </p:cNvPicPr>
          <p:nvPr userDrawn="1"/>
        </p:nvPicPr>
        <p:blipFill>
          <a:blip r:embed="rId3"/>
          <a:stretch>
            <a:fillRect/>
          </a:stretch>
        </p:blipFill>
        <p:spPr>
          <a:xfrm>
            <a:off x="448146" y="1914293"/>
            <a:ext cx="2282821" cy="1712339"/>
          </a:xfrm>
          <a:prstGeom prst="rect">
            <a:avLst/>
          </a:prstGeom>
        </p:spPr>
      </p:pic>
      <p:pic>
        <p:nvPicPr>
          <p:cNvPr id="17" name="Image 20">
            <a:extLst>
              <a:ext uri="{FF2B5EF4-FFF2-40B4-BE49-F238E27FC236}">
                <a16:creationId xmlns:a16="http://schemas.microsoft.com/office/drawing/2014/main" id="{C0043D7B-A405-4940-90FE-762DC3B691E5}"/>
              </a:ext>
            </a:extLst>
          </p:cNvPr>
          <p:cNvPicPr>
            <a:picLocks noChangeAspect="1"/>
          </p:cNvPicPr>
          <p:nvPr userDrawn="1"/>
        </p:nvPicPr>
        <p:blipFill>
          <a:blip r:embed="rId4"/>
          <a:stretch>
            <a:fillRect/>
          </a:stretch>
        </p:blipFill>
        <p:spPr>
          <a:xfrm>
            <a:off x="1168832" y="765682"/>
            <a:ext cx="2442990" cy="1760943"/>
          </a:xfrm>
          <a:prstGeom prst="rect">
            <a:avLst/>
          </a:prstGeom>
        </p:spPr>
      </p:pic>
      <p:pic>
        <p:nvPicPr>
          <p:cNvPr id="19" name="Picture 5">
            <a:extLst>
              <a:ext uri="{FF2B5EF4-FFF2-40B4-BE49-F238E27FC236}">
                <a16:creationId xmlns:a16="http://schemas.microsoft.com/office/drawing/2014/main" id="{3B144EB6-4922-0641-99C0-98214DE9E2D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82377" y="-217427"/>
            <a:ext cx="2976209" cy="2901208"/>
          </a:xfrm>
          <a:prstGeom prst="rect">
            <a:avLst/>
          </a:prstGeom>
        </p:spPr>
      </p:pic>
      <p:pic>
        <p:nvPicPr>
          <p:cNvPr id="20" name="Image 24">
            <a:extLst>
              <a:ext uri="{FF2B5EF4-FFF2-40B4-BE49-F238E27FC236}">
                <a16:creationId xmlns:a16="http://schemas.microsoft.com/office/drawing/2014/main" id="{77B91179-B55A-2743-8453-E21216A1FF09}"/>
              </a:ext>
            </a:extLst>
          </p:cNvPr>
          <p:cNvPicPr>
            <a:picLocks noChangeAspect="1"/>
          </p:cNvPicPr>
          <p:nvPr userDrawn="1"/>
        </p:nvPicPr>
        <p:blipFill>
          <a:blip r:embed="rId6"/>
          <a:stretch>
            <a:fillRect/>
          </a:stretch>
        </p:blipFill>
        <p:spPr>
          <a:xfrm>
            <a:off x="2856697" y="608523"/>
            <a:ext cx="2102965" cy="2075258"/>
          </a:xfrm>
          <a:prstGeom prst="rect">
            <a:avLst/>
          </a:prstGeom>
        </p:spPr>
      </p:pic>
      <p:pic>
        <p:nvPicPr>
          <p:cNvPr id="22" name="Picture 21">
            <a:extLst>
              <a:ext uri="{FF2B5EF4-FFF2-40B4-BE49-F238E27FC236}">
                <a16:creationId xmlns:a16="http://schemas.microsoft.com/office/drawing/2014/main" id="{863BD762-077D-3540-B9A6-FF64E7450133}"/>
              </a:ext>
            </a:extLst>
          </p:cNvPr>
          <p:cNvPicPr>
            <a:picLocks noChangeAspect="1"/>
          </p:cNvPicPr>
          <p:nvPr userDrawn="1"/>
        </p:nvPicPr>
        <p:blipFill rotWithShape="1">
          <a:blip r:embed="rId7"/>
          <a:srcRect l="46717" t="26161" r="8344" b="26301"/>
          <a:stretch/>
        </p:blipFill>
        <p:spPr>
          <a:xfrm>
            <a:off x="2730967" y="2600127"/>
            <a:ext cx="2036969" cy="623569"/>
          </a:xfrm>
          <a:prstGeom prst="rect">
            <a:avLst/>
          </a:prstGeom>
        </p:spPr>
      </p:pic>
    </p:spTree>
    <p:extLst>
      <p:ext uri="{BB962C8B-B14F-4D97-AF65-F5344CB8AC3E}">
        <p14:creationId xmlns:p14="http://schemas.microsoft.com/office/powerpoint/2010/main" val="39623340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3D7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188710"/>
            <a:ext cx="11582399" cy="1140968"/>
          </a:xfrm>
        </p:spPr>
        <p:txBody>
          <a:bodyPr anchor="ctr"/>
          <a:lstStyle>
            <a:lvl1pPr algn="ctr">
              <a:defRPr b="1" i="0"/>
            </a:lvl1pPr>
          </a:lstStyle>
          <a:p>
            <a:r>
              <a:rPr lang="en-US" dirty="0"/>
              <a:t>Slide Title</a:t>
            </a:r>
          </a:p>
        </p:txBody>
      </p:sp>
      <p:sp>
        <p:nvSpPr>
          <p:cNvPr id="3" name="Slide Number Placeholder 2"/>
          <p:cNvSpPr>
            <a:spLocks noGrp="1"/>
          </p:cNvSpPr>
          <p:nvPr>
            <p:ph type="sldNum" sz="quarter" idx="10"/>
          </p:nvPr>
        </p:nvSpPr>
        <p:spPr>
          <a:xfrm>
            <a:off x="11312629" y="6555900"/>
            <a:ext cx="574571" cy="232934"/>
          </a:xfrm>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583634"/>
            <a:ext cx="11582398" cy="4807228"/>
          </a:xfrm>
          <a:prstGeom prst="rect">
            <a:avLst/>
          </a:prstGeom>
        </p:spPr>
        <p:txBody>
          <a:bodyPr/>
          <a:lstStyle>
            <a:lvl1pPr marL="0" indent="0">
              <a:spcBef>
                <a:spcPts val="0"/>
              </a:spcBef>
              <a:tabLst>
                <a:tab pos="5252910" algn="dec"/>
              </a:tabLst>
              <a:defRPr sz="1800" b="0" i="0"/>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Tree>
    <p:extLst>
      <p:ext uri="{BB962C8B-B14F-4D97-AF65-F5344CB8AC3E}">
        <p14:creationId xmlns:p14="http://schemas.microsoft.com/office/powerpoint/2010/main" val="38793723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hank you">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6F7AC0-C105-504F-89B8-B5BE5FC73E50}"/>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ectangle 7">
            <a:extLst>
              <a:ext uri="{FF2B5EF4-FFF2-40B4-BE49-F238E27FC236}">
                <a16:creationId xmlns:a16="http://schemas.microsoft.com/office/drawing/2014/main" id="{30108A29-EDD3-3B40-B681-FC48D5BC90BE}"/>
              </a:ext>
            </a:extLst>
          </p:cNvPr>
          <p:cNvSpPr/>
          <p:nvPr userDrawn="1"/>
        </p:nvSpPr>
        <p:spPr>
          <a:xfrm>
            <a:off x="0" y="-10160"/>
            <a:ext cx="12212317" cy="975360"/>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11" name="Text Placeholder 5">
            <a:extLst>
              <a:ext uri="{FF2B5EF4-FFF2-40B4-BE49-F238E27FC236}">
                <a16:creationId xmlns:a16="http://schemas.microsoft.com/office/drawing/2014/main" id="{A09E38F8-273F-EE4F-9DCE-99B5BF38A07D}"/>
              </a:ext>
            </a:extLst>
          </p:cNvPr>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0" name="TextBox 9">
            <a:extLst>
              <a:ext uri="{FF2B5EF4-FFF2-40B4-BE49-F238E27FC236}">
                <a16:creationId xmlns:a16="http://schemas.microsoft.com/office/drawing/2014/main" id="{9E09A103-75E7-1346-950E-3FA43F4905DD}"/>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EB854525-1EFA-AB44-9E25-11C7824E997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5509617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hank you">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1A30B5-0E8E-1D4C-918A-86E6BEA85ABB}"/>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3" name="Title 1">
            <a:extLst>
              <a:ext uri="{FF2B5EF4-FFF2-40B4-BE49-F238E27FC236}">
                <a16:creationId xmlns:a16="http://schemas.microsoft.com/office/drawing/2014/main" id="{021061B8-1BF5-C14F-B77D-A7EFD621D6BD}"/>
              </a:ext>
            </a:extLst>
          </p:cNvPr>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9" name="TextBox 8">
            <a:extLst>
              <a:ext uri="{FF2B5EF4-FFF2-40B4-BE49-F238E27FC236}">
                <a16:creationId xmlns:a16="http://schemas.microsoft.com/office/drawing/2014/main" id="{72115B28-3C47-214D-A892-06E1D4EC300A}"/>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AE8FB25A-F1B9-334E-8E38-E75129D7E9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232095988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ver Slid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2A819F-4F2C-3B4D-8119-5D447B2025AF}"/>
              </a:ext>
            </a:extLst>
          </p:cNvPr>
          <p:cNvSpPr>
            <a:spLocks noGrp="1"/>
          </p:cNvSpPr>
          <p:nvPr>
            <p:ph type="sldNum" sz="quarter" idx="10"/>
          </p:nvPr>
        </p:nvSpPr>
        <p:spPr>
          <a:xfrm>
            <a:off x="9144000" y="6577547"/>
            <a:ext cx="2743200" cy="182880"/>
          </a:xfrm>
        </p:spPr>
        <p:txBody>
          <a:bodyPr/>
          <a:lstStyle>
            <a:lvl1pPr>
              <a:defRPr>
                <a:solidFill>
                  <a:schemeClr val="tx1"/>
                </a:solidFill>
              </a:defRPr>
            </a:lvl1pPr>
          </a:lstStyle>
          <a:p>
            <a:fld id="{D0BE6F14-FF48-0F4F-A8AA-2E3F25371E4A}" type="slidenum">
              <a:rPr lang="en-US" smtClean="0"/>
              <a:pPr/>
              <a:t>‹#›</a:t>
            </a:fld>
            <a:endParaRPr lang="en-US" dirty="0"/>
          </a:p>
        </p:txBody>
      </p:sp>
      <p:pic>
        <p:nvPicPr>
          <p:cNvPr id="14" name="Picture 13">
            <a:extLst>
              <a:ext uri="{FF2B5EF4-FFF2-40B4-BE49-F238E27FC236}">
                <a16:creationId xmlns:a16="http://schemas.microsoft.com/office/drawing/2014/main" id="{7257239D-D4A7-ED47-A00C-628B84CFC3FE}"/>
              </a:ext>
            </a:extLst>
          </p:cNvPr>
          <p:cNvPicPr>
            <a:picLocks noChangeAspect="1"/>
          </p:cNvPicPr>
          <p:nvPr userDrawn="1"/>
        </p:nvPicPr>
        <p:blipFill>
          <a:blip r:embed="rId2"/>
          <a:stretch>
            <a:fillRect/>
          </a:stretch>
        </p:blipFill>
        <p:spPr>
          <a:xfrm>
            <a:off x="11207406" y="-60960"/>
            <a:ext cx="1091149" cy="726505"/>
          </a:xfrm>
          <a:prstGeom prst="rect">
            <a:avLst/>
          </a:prstGeom>
        </p:spPr>
      </p:pic>
      <p:sp>
        <p:nvSpPr>
          <p:cNvPr id="7" name="TextBox 6">
            <a:extLst>
              <a:ext uri="{FF2B5EF4-FFF2-40B4-BE49-F238E27FC236}">
                <a16:creationId xmlns:a16="http://schemas.microsoft.com/office/drawing/2014/main" id="{217EBD8E-E610-6C4B-A579-45B5E60A504C}"/>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1"/>
                </a:solidFill>
                <a:latin typeface="IBM Plex Sans ExtraLight" panose="020B0303050203000203" pitchFamily="34" charset="0"/>
              </a:rPr>
              <a:t>IBM CSI Week Conference – November 16-20, 2020</a:t>
            </a:r>
          </a:p>
        </p:txBody>
      </p:sp>
    </p:spTree>
    <p:extLst>
      <p:ext uri="{BB962C8B-B14F-4D97-AF65-F5344CB8AC3E}">
        <p14:creationId xmlns:p14="http://schemas.microsoft.com/office/powerpoint/2010/main" val="58078747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1E29A7-4AB2-9941-9F24-C0382FE28027}"/>
              </a:ext>
            </a:extLst>
          </p:cNvPr>
          <p:cNvSpPr/>
          <p:nvPr userDrawn="1"/>
        </p:nvSpPr>
        <p:spPr>
          <a:xfrm>
            <a:off x="0" y="1"/>
            <a:ext cx="12192000" cy="65326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2" name="Titre 1">
            <a:extLst>
              <a:ext uri="{FF2B5EF4-FFF2-40B4-BE49-F238E27FC236}">
                <a16:creationId xmlns:a16="http://schemas.microsoft.com/office/drawing/2014/main" id="{683C5044-8518-4D25-AC11-0D1F8B49A5A5}"/>
              </a:ext>
            </a:extLst>
          </p:cNvPr>
          <p:cNvSpPr>
            <a:spLocks noGrp="1"/>
          </p:cNvSpPr>
          <p:nvPr>
            <p:ph type="title" hasCustomPrompt="1"/>
          </p:nvPr>
        </p:nvSpPr>
        <p:spPr>
          <a:xfrm>
            <a:off x="306186" y="257058"/>
            <a:ext cx="11547763" cy="524337"/>
          </a:xfrm>
        </p:spPr>
        <p:txBody>
          <a:bodyPr>
            <a:normAutofit/>
          </a:bodyPr>
          <a:lstStyle>
            <a:lvl1pPr>
              <a:defRPr lang="fr-FR" sz="2000" b="0" baseline="0" smtClean="0">
                <a:solidFill>
                  <a:schemeClr val="bg1"/>
                </a:solidFill>
                <a:latin typeface="IBM Plex Sans" panose="020B0503050000000000" pitchFamily="34" charset="77"/>
                <a:ea typeface="MS PGothic" pitchFamily="34" charset="-128"/>
                <a:cs typeface="+mj-cs"/>
              </a:defRPr>
            </a:lvl1pPr>
          </a:lstStyle>
          <a:p>
            <a:r>
              <a:rPr lang="fr-FR" dirty="0"/>
              <a:t>MODIFIEZ LE STYLE DU TITRE</a:t>
            </a:r>
          </a:p>
        </p:txBody>
      </p:sp>
      <p:sp>
        <p:nvSpPr>
          <p:cNvPr id="3" name="Espace réservé du contenu 2">
            <a:extLst>
              <a:ext uri="{FF2B5EF4-FFF2-40B4-BE49-F238E27FC236}">
                <a16:creationId xmlns:a16="http://schemas.microsoft.com/office/drawing/2014/main" id="{C73D897F-89DC-47FB-918C-658D24924CFD}"/>
              </a:ext>
            </a:extLst>
          </p:cNvPr>
          <p:cNvSpPr>
            <a:spLocks noGrp="1"/>
          </p:cNvSpPr>
          <p:nvPr>
            <p:ph idx="1"/>
          </p:nvPr>
        </p:nvSpPr>
        <p:spPr>
          <a:xfrm>
            <a:off x="306186" y="789139"/>
            <a:ext cx="11719039" cy="5520839"/>
          </a:xfrm>
        </p:spPr>
        <p:txBody>
          <a:bodyPr>
            <a:normAutofit/>
          </a:bodyPr>
          <a:lstStyle>
            <a:lvl1pPr marL="342857"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1pPr>
            <a:lvl2pPr marL="800000"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2pPr>
            <a:lvl3pPr marL="1200001"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3pPr>
            <a:lvl4pPr marL="1657143"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4pPr>
            <a:lvl5pPr marL="2114287"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888020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04800" y="326066"/>
            <a:ext cx="5486402" cy="5918100"/>
          </a:xfrm>
          <a:prstGeom prst="rect">
            <a:avLst/>
          </a:prstGeom>
        </p:spPr>
        <p:txBody>
          <a:bodyPr/>
          <a:lstStyle>
            <a:lvl1pPr defTabSz="609524">
              <a:defRPr b="0">
                <a:solidFill>
                  <a:srgbClr val="FFFFFF"/>
                </a:solidFill>
              </a:defRPr>
            </a:lvl1pPr>
          </a:lstStyle>
          <a:p>
            <a:r>
              <a:t>Title Text</a:t>
            </a:r>
          </a:p>
        </p:txBody>
      </p:sp>
      <p:pic>
        <p:nvPicPr>
          <p:cNvPr id="12" name="Picture 9" descr="Picture 9"/>
          <p:cNvPicPr>
            <a:picLocks noChangeAspect="1"/>
          </p:cNvPicPr>
          <p:nvPr/>
        </p:nvPicPr>
        <p:blipFill>
          <a:blip r:embed="rId3"/>
          <a:stretch>
            <a:fillRect/>
          </a:stretch>
        </p:blipFill>
        <p:spPr>
          <a:xfrm>
            <a:off x="8720185" y="5701213"/>
            <a:ext cx="3475708" cy="1350564"/>
          </a:xfrm>
          <a:prstGeom prst="rect">
            <a:avLst/>
          </a:prstGeom>
          <a:ln w="12700">
            <a:miter lim="400000"/>
          </a:ln>
        </p:spPr>
      </p:pic>
      <p:sp>
        <p:nvSpPr>
          <p:cNvPr id="13" name="Slide Number"/>
          <p:cNvSpPr txBox="1">
            <a:spLocks noGrp="1"/>
          </p:cNvSpPr>
          <p:nvPr>
            <p:ph type="sldNum" sz="quarter" idx="2"/>
          </p:nvPr>
        </p:nvSpPr>
        <p:spPr>
          <a:xfrm>
            <a:off x="8568266" y="6271684"/>
            <a:ext cx="169335" cy="169335"/>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16080178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75" name="Title Text"/>
          <p:cNvSpPr txBox="1">
            <a:spLocks noGrp="1"/>
          </p:cNvSpPr>
          <p:nvPr>
            <p:ph type="title"/>
          </p:nvPr>
        </p:nvSpPr>
        <p:spPr>
          <a:prstGeom prst="rect">
            <a:avLst/>
          </a:prstGeom>
        </p:spPr>
        <p:txBody>
          <a:bodyPr/>
          <a:lstStyle/>
          <a:p>
            <a:r>
              <a:t>Title Text</a:t>
            </a:r>
          </a:p>
        </p:txBody>
      </p:sp>
      <p:sp>
        <p:nvSpPr>
          <p:cNvPr id="137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436119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Tree>
    <p:extLst>
      <p:ext uri="{BB962C8B-B14F-4D97-AF65-F5344CB8AC3E}">
        <p14:creationId xmlns:p14="http://schemas.microsoft.com/office/powerpoint/2010/main" val="104446003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164176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3C27-11A0-E14A-A56C-DFA2C687BB80}"/>
              </a:ext>
            </a:extLst>
          </p:cNvPr>
          <p:cNvSpPr>
            <a:spLocks noGrp="1"/>
          </p:cNvSpPr>
          <p:nvPr>
            <p:ph type="ctrTitle"/>
          </p:nvPr>
        </p:nvSpPr>
        <p:spPr>
          <a:xfrm>
            <a:off x="1524001"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F249FAA-5E6E-E749-8250-E83E9AB6628A}"/>
              </a:ext>
            </a:extLst>
          </p:cNvPr>
          <p:cNvSpPr>
            <a:spLocks noGrp="1"/>
          </p:cNvSpPr>
          <p:nvPr>
            <p:ph type="subTitle" idx="1"/>
          </p:nvPr>
        </p:nvSpPr>
        <p:spPr>
          <a:xfrm>
            <a:off x="1524001" y="3602038"/>
            <a:ext cx="9144000" cy="1655763"/>
          </a:xfrm>
        </p:spPr>
        <p:txBody>
          <a:bodyPr/>
          <a:lstStyle>
            <a:lvl1pPr marL="0" indent="0" algn="ctr">
              <a:buNone/>
              <a:defRPr sz="2400"/>
            </a:lvl1pPr>
            <a:lvl2pPr marL="457143" indent="0" algn="ctr">
              <a:buNone/>
              <a:defRPr sz="2000"/>
            </a:lvl2pPr>
            <a:lvl3pPr marL="914286" indent="0" algn="ctr">
              <a:buNone/>
              <a:defRPr sz="1800"/>
            </a:lvl3pPr>
            <a:lvl4pPr marL="1371429" indent="0" algn="ctr">
              <a:buNone/>
              <a:defRPr sz="1600"/>
            </a:lvl4pPr>
            <a:lvl5pPr marL="1828571" indent="0" algn="ctr">
              <a:buNone/>
              <a:defRPr sz="1600"/>
            </a:lvl5pPr>
            <a:lvl6pPr marL="2285714" indent="0" algn="ctr">
              <a:buNone/>
              <a:defRPr sz="1600"/>
            </a:lvl6pPr>
            <a:lvl7pPr marL="2742857" indent="0" algn="ctr">
              <a:buNone/>
              <a:defRPr sz="1600"/>
            </a:lvl7pPr>
            <a:lvl8pPr marL="3200000" indent="0" algn="ctr">
              <a:buNone/>
              <a:defRPr sz="1600"/>
            </a:lvl8pPr>
            <a:lvl9pPr marL="36571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936A07-5EFF-0F43-BC2F-8C7C83659A70}"/>
              </a:ext>
            </a:extLst>
          </p:cNvPr>
          <p:cNvSpPr>
            <a:spLocks noGrp="1"/>
          </p:cNvSpPr>
          <p:nvPr>
            <p:ph type="dt" sz="half" idx="10"/>
          </p:nvPr>
        </p:nvSpPr>
        <p:spPr/>
        <p:txBody>
          <a:bodyPr/>
          <a:lstStyle/>
          <a:p>
            <a:fld id="{73A0F064-3675-1440-A235-6FCF421C0CC3}" type="datetimeFigureOut">
              <a:rPr lang="en-US" smtClean="0"/>
              <a:t>2/22/22</a:t>
            </a:fld>
            <a:endParaRPr lang="en-US"/>
          </a:p>
        </p:txBody>
      </p:sp>
      <p:sp>
        <p:nvSpPr>
          <p:cNvPr id="5" name="Footer Placeholder 4">
            <a:extLst>
              <a:ext uri="{FF2B5EF4-FFF2-40B4-BE49-F238E27FC236}">
                <a16:creationId xmlns:a16="http://schemas.microsoft.com/office/drawing/2014/main" id="{1BC020B1-B92E-704A-8785-721F1B660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A14BE-5743-E146-9B8C-74B0E5B17887}"/>
              </a:ext>
            </a:extLst>
          </p:cNvPr>
          <p:cNvSpPr>
            <a:spLocks noGrp="1"/>
          </p:cNvSpPr>
          <p:nvPr>
            <p:ph type="sldNum" sz="quarter" idx="12"/>
          </p:nvPr>
        </p:nvSpPr>
        <p:spPr/>
        <p:txBody>
          <a:bodyPr/>
          <a:lstStyle/>
          <a:p>
            <a:fld id="{87FDA311-203F-D648-89C8-FD88EA60B908}" type="slidenum">
              <a:rPr lang="en-US" smtClean="0"/>
              <a:t>‹#›</a:t>
            </a:fld>
            <a:endParaRPr lang="en-US"/>
          </a:p>
        </p:txBody>
      </p:sp>
    </p:spTree>
    <p:extLst>
      <p:ext uri="{BB962C8B-B14F-4D97-AF65-F5344CB8AC3E}">
        <p14:creationId xmlns:p14="http://schemas.microsoft.com/office/powerpoint/2010/main" val="367919118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1"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304801" y="268227"/>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1" y="1463043"/>
            <a:ext cx="5486400" cy="4781127"/>
          </a:xfrm>
        </p:spPr>
        <p:txBody>
          <a:bodyPr/>
          <a:lstStyle>
            <a:lvl1pPr>
              <a:defRPr sz="21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801493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47657" algn="dec"/>
              </a:tabLst>
              <a:defRPr/>
            </a:lvl1pPr>
            <a:lvl2pPr marL="230458" indent="-2304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Fifth level</a:t>
            </a:r>
            <a:endParaRPr lang="en-US" dirty="0"/>
          </a:p>
        </p:txBody>
      </p:sp>
      <p:sp>
        <p:nvSpPr>
          <p:cNvPr id="7" name="Text Placeholder 6"/>
          <p:cNvSpPr>
            <a:spLocks noGrp="1"/>
          </p:cNvSpPr>
          <p:nvPr>
            <p:ph type="body" sz="quarter" idx="13"/>
          </p:nvPr>
        </p:nvSpPr>
        <p:spPr>
          <a:xfrm>
            <a:off x="6400801" y="1498600"/>
            <a:ext cx="5486400" cy="4779264"/>
          </a:xfrm>
        </p:spPr>
        <p:txBody>
          <a:bodyPr/>
          <a:lstStyle>
            <a:lvl1pPr marL="0" indent="0">
              <a:spcBef>
                <a:spcPts val="0"/>
              </a:spcBef>
              <a:tabLst>
                <a:tab pos="524765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Fifth level</a:t>
            </a:r>
            <a:endParaRPr lang="en-US" dirty="0"/>
          </a:p>
        </p:txBody>
      </p:sp>
    </p:spTree>
    <p:extLst>
      <p:ext uri="{BB962C8B-B14F-4D97-AF65-F5344CB8AC3E}">
        <p14:creationId xmlns:p14="http://schemas.microsoft.com/office/powerpoint/2010/main" val="96704850"/>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7" y="-31749"/>
            <a:ext cx="9915526"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1"/>
            <a:ext cx="5111750"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1"/>
            <a:ext cx="5111750"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158342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1"/>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1"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7419"/>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33287637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5" y="112936"/>
            <a:ext cx="11582400" cy="5964767"/>
          </a:xfrm>
        </p:spPr>
        <p:txBody>
          <a:bodyPr/>
          <a:lstStyle>
            <a:lvl1pPr>
              <a:lnSpc>
                <a:spcPct val="90000"/>
              </a:lnSpc>
              <a:defRPr sz="12799"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Cloud/February 2020 / © 2020 IBM Corporation
</a:t>
            </a:r>
          </a:p>
        </p:txBody>
      </p:sp>
    </p:spTree>
    <p:extLst>
      <p:ext uri="{BB962C8B-B14F-4D97-AF65-F5344CB8AC3E}">
        <p14:creationId xmlns:p14="http://schemas.microsoft.com/office/powerpoint/2010/main" val="3206893404"/>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Analyst Summit November 2017 © 2017 IBM Corporation</a:t>
            </a:r>
            <a:endParaRPr lang="en-US" dirty="0">
              <a:solidFill>
                <a:srgbClr val="FFFFFF"/>
              </a:solidFill>
            </a:endParaRPr>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2133185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 light&#10;&#10;Description automatically generated">
            <a:extLst>
              <a:ext uri="{FF2B5EF4-FFF2-40B4-BE49-F238E27FC236}">
                <a16:creationId xmlns:a16="http://schemas.microsoft.com/office/drawing/2014/main" id="{7A7FAF63-4FE5-344C-BE46-990F81DB9C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4914" y="2931375"/>
            <a:ext cx="3222172" cy="748815"/>
          </a:xfrm>
          <a:prstGeom prst="rect">
            <a:avLst/>
          </a:prstGeom>
        </p:spPr>
      </p:pic>
    </p:spTree>
    <p:extLst>
      <p:ext uri="{BB962C8B-B14F-4D97-AF65-F5344CB8AC3E}">
        <p14:creationId xmlns:p14="http://schemas.microsoft.com/office/powerpoint/2010/main" val="346798713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304800" y="6435307"/>
            <a:ext cx="8534400" cy="182880"/>
          </a:xfrm>
        </p:spPr>
        <p:txBody>
          <a:bodyPr/>
          <a:lstStyle/>
          <a:p>
            <a:r>
              <a:rPr lang="en-US" dirty="0"/>
              <a:t>© 2019 IBM Corporation</a:t>
            </a:r>
          </a:p>
        </p:txBody>
      </p:sp>
    </p:spTree>
    <p:extLst>
      <p:ext uri="{BB962C8B-B14F-4D97-AF65-F5344CB8AC3E}">
        <p14:creationId xmlns:p14="http://schemas.microsoft.com/office/powerpoint/2010/main" val="51270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7"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7"/>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811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907647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19260002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254001" y="254001"/>
            <a:ext cx="11653983" cy="535709"/>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10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1000" baseline="0">
                <a:solidFill>
                  <a:schemeClr val="tx1"/>
                </a:solidFill>
                <a:latin typeface="+mn-lt"/>
                <a:ea typeface="Arial" charset="0"/>
                <a:cs typeface="Arial" charset="0"/>
              </a:defRPr>
            </a:lvl1pPr>
          </a:lstStyle>
          <a:p>
            <a:r>
              <a:rPr lang="de-DE" dirty="0"/>
              <a:t>IBM Cloud / © 2020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11173467" y="405438"/>
            <a:ext cx="565679" cy="232833"/>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761869">
              <a:defRPr/>
            </a:pPr>
            <a:endParaRPr sz="1467">
              <a:solidFill>
                <a:prstClr val="black"/>
              </a:solidFill>
              <a:latin typeface="Calibri"/>
            </a:endParaRPr>
          </a:p>
        </p:txBody>
      </p:sp>
    </p:spTree>
    <p:extLst>
      <p:ext uri="{BB962C8B-B14F-4D97-AF65-F5344CB8AC3E}">
        <p14:creationId xmlns:p14="http://schemas.microsoft.com/office/powerpoint/2010/main" val="1234287786"/>
      </p:ext>
    </p:extLst>
  </p:cSld>
  <p:clrMapOvr>
    <a:overrideClrMapping bg1="lt1" tx1="dk1" bg2="lt2" tx2="dk2" accent1="accent1" accent2="accent2" accent3="accent3" accent4="accent4" accent5="accent5" accent6="accent6" hlink="hlink" folHlink="folHlink"/>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Light Title Slide">
    <p:spTree>
      <p:nvGrpSpPr>
        <p:cNvPr id="1" name=""/>
        <p:cNvGrpSpPr/>
        <p:nvPr/>
      </p:nvGrpSpPr>
      <p:grpSpPr>
        <a:xfrm>
          <a:off x="0" y="0"/>
          <a:ext cx="0" cy="0"/>
          <a:chOff x="0" y="0"/>
          <a:chExt cx="0" cy="0"/>
        </a:xfrm>
      </p:grpSpPr>
      <p:sp>
        <p:nvSpPr>
          <p:cNvPr id="16" name="Rectangle 14"/>
          <p:cNvSpPr/>
          <p:nvPr/>
        </p:nvSpPr>
        <p:spPr>
          <a:xfrm>
            <a:off x="7658783" y="1"/>
            <a:ext cx="2986479" cy="6858000"/>
          </a:xfrm>
          <a:prstGeom prst="rect">
            <a:avLst/>
          </a:prstGeom>
          <a:solidFill>
            <a:schemeClr val="accent2"/>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7" name="Rectangle 13"/>
          <p:cNvSpPr/>
          <p:nvPr/>
        </p:nvSpPr>
        <p:spPr>
          <a:xfrm>
            <a:off x="2" y="0"/>
            <a:ext cx="7658783" cy="6858001"/>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8" name="Rectangle 16"/>
          <p:cNvSpPr/>
          <p:nvPr/>
        </p:nvSpPr>
        <p:spPr>
          <a:xfrm>
            <a:off x="10639246" y="-11562"/>
            <a:ext cx="1552756" cy="6881125"/>
          </a:xfrm>
          <a:prstGeom prst="rect">
            <a:avLst/>
          </a:prstGeom>
          <a:solidFill>
            <a:schemeClr val="accent1">
              <a:lumOff val="7450"/>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20"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21" name="Subtitle 2"/>
          <p:cNvSpPr txBox="1"/>
          <p:nvPr/>
        </p:nvSpPr>
        <p:spPr>
          <a:xfrm>
            <a:off x="127000" y="6491337"/>
            <a:ext cx="1432509" cy="286015"/>
          </a:xfrm>
          <a:prstGeom prst="rect">
            <a:avLst/>
          </a:prstGeom>
          <a:ln w="12700">
            <a:miter lim="400000"/>
          </a:ln>
          <a:extLst>
            <a:ext uri="{C572A759-6A51-4108-AA02-DFA0A04FC94B}">
              <ma14:wrappingTextBoxFlag xmlns="" xmlns:ma14="http://schemas.microsoft.com/office/mac/drawingml/2011/main" val="1"/>
            </a:ext>
          </a:extLst>
        </p:spPr>
        <p:txBody>
          <a:bodyPr lIns="45676" tIns="45676" rIns="45676" bIns="45676">
            <a:spAutoFit/>
          </a:bodyPr>
          <a:lstStyle/>
          <a:p>
            <a:pPr>
              <a:lnSpc>
                <a:spcPct val="90000"/>
              </a:lnSpc>
              <a:defRPr sz="1400">
                <a:solidFill>
                  <a:schemeClr val="accent4"/>
                </a:solidFill>
                <a:latin typeface="+mn-lt"/>
                <a:ea typeface="+mn-ea"/>
                <a:cs typeface="+mn-cs"/>
                <a:sym typeface="Arial"/>
              </a:defRPr>
            </a:pPr>
            <a:r>
              <a:rPr sz="1399"/>
              <a:t>IBM </a:t>
            </a:r>
            <a:r>
              <a:rPr sz="1399" b="1"/>
              <a:t>Cloud</a:t>
            </a:r>
          </a:p>
        </p:txBody>
      </p:sp>
      <p:sp>
        <p:nvSpPr>
          <p:cNvPr id="23"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24" name="Subtitle 2"/>
          <p:cNvSpPr txBox="1">
            <a:spLocks noGrp="1"/>
          </p:cNvSpPr>
          <p:nvPr>
            <p:ph type="body" sz="quarter" idx="14"/>
          </p:nvPr>
        </p:nvSpPr>
        <p:spPr>
          <a:xfrm>
            <a:off x="254001" y="4057355"/>
            <a:ext cx="7404780" cy="350659"/>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25"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rPr dirty="0"/>
              <a:t>Date</a:t>
            </a:r>
          </a:p>
        </p:txBody>
      </p:sp>
      <p:sp>
        <p:nvSpPr>
          <p:cNvPr id="26"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4"/>
                </a:solidFill>
              </a:defRPr>
            </a:lvl1pPr>
          </a:lstStyle>
          <a:p>
            <a:r>
              <a:t>Presentation Title</a:t>
            </a:r>
          </a:p>
        </p:txBody>
      </p:sp>
    </p:spTree>
    <p:extLst>
      <p:ext uri="{BB962C8B-B14F-4D97-AF65-F5344CB8AC3E}">
        <p14:creationId xmlns:p14="http://schemas.microsoft.com/office/powerpoint/2010/main" val="195155800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reserve="1">
  <p:cSld name="Dark Title Slide">
    <p:spTree>
      <p:nvGrpSpPr>
        <p:cNvPr id="1" name=""/>
        <p:cNvGrpSpPr/>
        <p:nvPr/>
      </p:nvGrpSpPr>
      <p:grpSpPr>
        <a:xfrm>
          <a:off x="0" y="0"/>
          <a:ext cx="0" cy="0"/>
          <a:chOff x="0" y="0"/>
          <a:chExt cx="0" cy="0"/>
        </a:xfrm>
      </p:grpSpPr>
      <p:sp>
        <p:nvSpPr>
          <p:cNvPr id="34" name="Rectangle 14"/>
          <p:cNvSpPr/>
          <p:nvPr/>
        </p:nvSpPr>
        <p:spPr>
          <a:xfrm>
            <a:off x="7658783" y="1"/>
            <a:ext cx="2986479" cy="6858000"/>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5" name="Rectangle 13"/>
          <p:cNvSpPr/>
          <p:nvPr/>
        </p:nvSpPr>
        <p:spPr>
          <a:xfrm>
            <a:off x="2" y="0"/>
            <a:ext cx="7658783" cy="6858001"/>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6" name="Rectangle 16"/>
          <p:cNvSpPr/>
          <p:nvPr/>
        </p:nvSpPr>
        <p:spPr>
          <a:xfrm>
            <a:off x="10639246" y="-11562"/>
            <a:ext cx="1552756" cy="6881125"/>
          </a:xfrm>
          <a:prstGeom prst="rect">
            <a:avLst/>
          </a:prstGeom>
          <a:solidFill>
            <a:srgbClr val="E4E1E1"/>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38"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41"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42" name="Subtitle 2"/>
          <p:cNvSpPr txBox="1">
            <a:spLocks noGrp="1"/>
          </p:cNvSpPr>
          <p:nvPr>
            <p:ph type="body" sz="quarter" idx="14"/>
          </p:nvPr>
        </p:nvSpPr>
        <p:spPr>
          <a:xfrm>
            <a:off x="254001" y="4057357"/>
            <a:ext cx="7404780" cy="339098"/>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43"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t>Date</a:t>
            </a:r>
          </a:p>
        </p:txBody>
      </p:sp>
      <p:sp>
        <p:nvSpPr>
          <p:cNvPr id="44"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2">
                    <a:lumOff val="5588"/>
                  </a:schemeClr>
                </a:solidFill>
              </a:defRPr>
            </a:lvl1pPr>
          </a:lstStyle>
          <a:p>
            <a:r>
              <a:t>Presentation Title</a:t>
            </a:r>
          </a:p>
        </p:txBody>
      </p:sp>
    </p:spTree>
    <p:extLst>
      <p:ext uri="{BB962C8B-B14F-4D97-AF65-F5344CB8AC3E}">
        <p14:creationId xmlns:p14="http://schemas.microsoft.com/office/powerpoint/2010/main" val="255088572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reserve="1">
  <p:cSld name="Light Agenda">
    <p:bg>
      <p:bgPr>
        <a:solidFill>
          <a:schemeClr val="accent2">
            <a:lumOff val="5588"/>
          </a:schemeClr>
        </a:solidFill>
        <a:effectLst/>
      </p:bgPr>
    </p:bg>
    <p:spTree>
      <p:nvGrpSpPr>
        <p:cNvPr id="1" name=""/>
        <p:cNvGrpSpPr/>
        <p:nvPr/>
      </p:nvGrpSpPr>
      <p:grpSpPr>
        <a:xfrm>
          <a:off x="0" y="0"/>
          <a:ext cx="0" cy="0"/>
          <a:chOff x="0" y="0"/>
          <a:chExt cx="0" cy="0"/>
        </a:xfrm>
      </p:grpSpPr>
      <p:pic>
        <p:nvPicPr>
          <p:cNvPr id="53"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56" name="Text Placeholder 2"/>
          <p:cNvSpPr txBox="1">
            <a:spLocks noGrp="1"/>
          </p:cNvSpPr>
          <p:nvPr>
            <p:ph type="body" sz="quarter" idx="13"/>
          </p:nvPr>
        </p:nvSpPr>
        <p:spPr>
          <a:xfrm>
            <a:off x="5546114" y="1269729"/>
            <a:ext cx="3036777" cy="479559"/>
          </a:xfrm>
          <a:prstGeom prst="rect">
            <a:avLst/>
          </a:prstGeom>
        </p:spPr>
        <p:txBody>
          <a:bodyPr/>
          <a:lstStyle>
            <a:lvl1pPr>
              <a:defRPr sz="2797">
                <a:solidFill>
                  <a:srgbClr val="A9CBEA"/>
                </a:solidFill>
              </a:defRPr>
            </a:lvl1pPr>
          </a:lstStyle>
          <a:p>
            <a:r>
              <a:t>Slide Title</a:t>
            </a:r>
          </a:p>
        </p:txBody>
      </p:sp>
      <p:sp>
        <p:nvSpPr>
          <p:cNvPr id="57" name="Text Placeholder 3"/>
          <p:cNvSpPr txBox="1">
            <a:spLocks noGrp="1"/>
          </p:cNvSpPr>
          <p:nvPr>
            <p:ph type="body" sz="quarter" idx="14"/>
          </p:nvPr>
        </p:nvSpPr>
        <p:spPr>
          <a:xfrm>
            <a:off x="9197741" y="700486"/>
            <a:ext cx="756751" cy="605295"/>
          </a:xfrm>
          <a:prstGeom prst="rect">
            <a:avLst/>
          </a:prstGeom>
        </p:spPr>
        <p:txBody>
          <a:bodyPr/>
          <a:lstStyle>
            <a:lvl1pPr>
              <a:defRPr sz="3597" b="1">
                <a:solidFill>
                  <a:schemeClr val="accent5"/>
                </a:solidFill>
              </a:defRPr>
            </a:lvl1pPr>
          </a:lstStyle>
          <a:p>
            <a:r>
              <a:t>05</a:t>
            </a:r>
          </a:p>
        </p:txBody>
      </p:sp>
      <p:sp>
        <p:nvSpPr>
          <p:cNvPr id="58" name="Text Placeholder 4"/>
          <p:cNvSpPr txBox="1">
            <a:spLocks noGrp="1"/>
          </p:cNvSpPr>
          <p:nvPr>
            <p:ph type="body" sz="quarter" idx="15"/>
          </p:nvPr>
        </p:nvSpPr>
        <p:spPr>
          <a:xfrm>
            <a:off x="9197740" y="1269729"/>
            <a:ext cx="2867261" cy="479559"/>
          </a:xfrm>
          <a:prstGeom prst="rect">
            <a:avLst/>
          </a:prstGeom>
        </p:spPr>
        <p:txBody>
          <a:bodyPr/>
          <a:lstStyle>
            <a:lvl1pPr>
              <a:defRPr sz="2797">
                <a:solidFill>
                  <a:srgbClr val="A9CBEA"/>
                </a:solidFill>
              </a:defRPr>
            </a:lvl1pPr>
          </a:lstStyle>
          <a:p>
            <a:r>
              <a:t>Slide Title</a:t>
            </a:r>
          </a:p>
        </p:txBody>
      </p:sp>
      <p:sp>
        <p:nvSpPr>
          <p:cNvPr id="5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60" name="Text Placeholder 6"/>
          <p:cNvSpPr txBox="1">
            <a:spLocks noGrp="1"/>
          </p:cNvSpPr>
          <p:nvPr>
            <p:ph type="body" sz="quarter" idx="17"/>
          </p:nvPr>
        </p:nvSpPr>
        <p:spPr>
          <a:xfrm>
            <a:off x="5546115" y="2553430"/>
            <a:ext cx="3036776" cy="479557"/>
          </a:xfrm>
          <a:prstGeom prst="rect">
            <a:avLst/>
          </a:prstGeom>
        </p:spPr>
        <p:txBody>
          <a:bodyPr/>
          <a:lstStyle>
            <a:lvl1pPr>
              <a:defRPr sz="2797">
                <a:solidFill>
                  <a:srgbClr val="A9CBEA"/>
                </a:solidFill>
              </a:defRPr>
            </a:lvl1pPr>
          </a:lstStyle>
          <a:p>
            <a:r>
              <a:t>Slide Title</a:t>
            </a:r>
          </a:p>
        </p:txBody>
      </p:sp>
      <p:sp>
        <p:nvSpPr>
          <p:cNvPr id="61" name="Text Placeholder 7"/>
          <p:cNvSpPr txBox="1">
            <a:spLocks noGrp="1"/>
          </p:cNvSpPr>
          <p:nvPr>
            <p:ph type="body" sz="quarter" idx="18"/>
          </p:nvPr>
        </p:nvSpPr>
        <p:spPr>
          <a:xfrm>
            <a:off x="9197741" y="1984187"/>
            <a:ext cx="756751" cy="605295"/>
          </a:xfrm>
          <a:prstGeom prst="rect">
            <a:avLst/>
          </a:prstGeom>
        </p:spPr>
        <p:txBody>
          <a:bodyPr/>
          <a:lstStyle>
            <a:lvl1pPr>
              <a:defRPr sz="3597" b="1">
                <a:solidFill>
                  <a:schemeClr val="accent5"/>
                </a:solidFill>
              </a:defRPr>
            </a:lvl1pPr>
          </a:lstStyle>
          <a:p>
            <a:r>
              <a:t>06</a:t>
            </a:r>
          </a:p>
        </p:txBody>
      </p:sp>
      <p:sp>
        <p:nvSpPr>
          <p:cNvPr id="62" name="Text Placeholder 8"/>
          <p:cNvSpPr txBox="1">
            <a:spLocks noGrp="1"/>
          </p:cNvSpPr>
          <p:nvPr>
            <p:ph type="body" sz="quarter" idx="19"/>
          </p:nvPr>
        </p:nvSpPr>
        <p:spPr>
          <a:xfrm>
            <a:off x="9197741" y="2553430"/>
            <a:ext cx="2867260" cy="479557"/>
          </a:xfrm>
          <a:prstGeom prst="rect">
            <a:avLst/>
          </a:prstGeom>
        </p:spPr>
        <p:txBody>
          <a:bodyPr/>
          <a:lstStyle>
            <a:lvl1pPr>
              <a:defRPr sz="2797">
                <a:solidFill>
                  <a:srgbClr val="A9CBEA"/>
                </a:solidFill>
              </a:defRPr>
            </a:lvl1pPr>
          </a:lstStyle>
          <a:p>
            <a:r>
              <a:t>Slide Title</a:t>
            </a:r>
          </a:p>
        </p:txBody>
      </p:sp>
      <p:sp>
        <p:nvSpPr>
          <p:cNvPr id="6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64" name="Text Placeholder 10"/>
          <p:cNvSpPr txBox="1">
            <a:spLocks noGrp="1"/>
          </p:cNvSpPr>
          <p:nvPr>
            <p:ph type="body" sz="quarter" idx="21"/>
          </p:nvPr>
        </p:nvSpPr>
        <p:spPr>
          <a:xfrm>
            <a:off x="5546115" y="3837128"/>
            <a:ext cx="3036776" cy="479557"/>
          </a:xfrm>
          <a:prstGeom prst="rect">
            <a:avLst/>
          </a:prstGeom>
        </p:spPr>
        <p:txBody>
          <a:bodyPr/>
          <a:lstStyle>
            <a:lvl1pPr>
              <a:defRPr sz="2797">
                <a:solidFill>
                  <a:srgbClr val="A9CBEA"/>
                </a:solidFill>
              </a:defRPr>
            </a:lvl1pPr>
          </a:lstStyle>
          <a:p>
            <a:r>
              <a:t>Slide Title</a:t>
            </a:r>
          </a:p>
        </p:txBody>
      </p:sp>
      <p:sp>
        <p:nvSpPr>
          <p:cNvPr id="65" name="Text Placeholder 11"/>
          <p:cNvSpPr txBox="1">
            <a:spLocks noGrp="1"/>
          </p:cNvSpPr>
          <p:nvPr>
            <p:ph type="body" sz="quarter" idx="22"/>
          </p:nvPr>
        </p:nvSpPr>
        <p:spPr>
          <a:xfrm>
            <a:off x="9197741" y="3267883"/>
            <a:ext cx="756751" cy="605295"/>
          </a:xfrm>
          <a:prstGeom prst="rect">
            <a:avLst/>
          </a:prstGeom>
        </p:spPr>
        <p:txBody>
          <a:bodyPr/>
          <a:lstStyle>
            <a:lvl1pPr>
              <a:defRPr sz="3597" b="1">
                <a:solidFill>
                  <a:schemeClr val="accent5"/>
                </a:solidFill>
              </a:defRPr>
            </a:lvl1pPr>
          </a:lstStyle>
          <a:p>
            <a:r>
              <a:t>07</a:t>
            </a:r>
          </a:p>
        </p:txBody>
      </p:sp>
      <p:sp>
        <p:nvSpPr>
          <p:cNvPr id="66" name="Text Placeholder 12"/>
          <p:cNvSpPr txBox="1">
            <a:spLocks noGrp="1"/>
          </p:cNvSpPr>
          <p:nvPr>
            <p:ph type="body" sz="quarter" idx="23"/>
          </p:nvPr>
        </p:nvSpPr>
        <p:spPr>
          <a:xfrm>
            <a:off x="9197741" y="3837128"/>
            <a:ext cx="2867260" cy="479557"/>
          </a:xfrm>
          <a:prstGeom prst="rect">
            <a:avLst/>
          </a:prstGeom>
        </p:spPr>
        <p:txBody>
          <a:bodyPr/>
          <a:lstStyle>
            <a:lvl1pPr>
              <a:defRPr sz="2797">
                <a:solidFill>
                  <a:srgbClr val="A9CBEA"/>
                </a:solidFill>
              </a:defRPr>
            </a:lvl1pPr>
          </a:lstStyle>
          <a:p>
            <a:r>
              <a:t>Slide Title</a:t>
            </a:r>
          </a:p>
        </p:txBody>
      </p:sp>
      <p:sp>
        <p:nvSpPr>
          <p:cNvPr id="6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68" name="Text Placeholder 14"/>
          <p:cNvSpPr txBox="1">
            <a:spLocks noGrp="1"/>
          </p:cNvSpPr>
          <p:nvPr>
            <p:ph type="body" sz="quarter" idx="25"/>
          </p:nvPr>
        </p:nvSpPr>
        <p:spPr>
          <a:xfrm>
            <a:off x="5546115" y="5120825"/>
            <a:ext cx="3036776" cy="482184"/>
          </a:xfrm>
          <a:prstGeom prst="rect">
            <a:avLst/>
          </a:prstGeom>
        </p:spPr>
        <p:txBody>
          <a:bodyPr/>
          <a:lstStyle>
            <a:lvl1pPr>
              <a:defRPr sz="2797">
                <a:solidFill>
                  <a:srgbClr val="A9CBEA"/>
                </a:solidFill>
              </a:defRPr>
            </a:lvl1pPr>
          </a:lstStyle>
          <a:p>
            <a:r>
              <a:t>Slide Title</a:t>
            </a:r>
          </a:p>
        </p:txBody>
      </p:sp>
      <p:sp>
        <p:nvSpPr>
          <p:cNvPr id="69" name="Text Placeholder 15"/>
          <p:cNvSpPr txBox="1">
            <a:spLocks noGrp="1"/>
          </p:cNvSpPr>
          <p:nvPr>
            <p:ph type="body" sz="quarter" idx="26"/>
          </p:nvPr>
        </p:nvSpPr>
        <p:spPr>
          <a:xfrm>
            <a:off x="9197741" y="4551581"/>
            <a:ext cx="756751" cy="605295"/>
          </a:xfrm>
          <a:prstGeom prst="rect">
            <a:avLst/>
          </a:prstGeom>
        </p:spPr>
        <p:txBody>
          <a:bodyPr/>
          <a:lstStyle>
            <a:lvl1pPr>
              <a:defRPr sz="3597" b="1">
                <a:solidFill>
                  <a:schemeClr val="accent5"/>
                </a:solidFill>
              </a:defRPr>
            </a:lvl1pPr>
          </a:lstStyle>
          <a:p>
            <a:r>
              <a:t>08</a:t>
            </a:r>
          </a:p>
        </p:txBody>
      </p:sp>
      <p:sp>
        <p:nvSpPr>
          <p:cNvPr id="70" name="Text Placeholder 16"/>
          <p:cNvSpPr txBox="1">
            <a:spLocks noGrp="1"/>
          </p:cNvSpPr>
          <p:nvPr>
            <p:ph type="body" sz="quarter" idx="27"/>
          </p:nvPr>
        </p:nvSpPr>
        <p:spPr>
          <a:xfrm>
            <a:off x="9197741" y="5120825"/>
            <a:ext cx="2867260" cy="482184"/>
          </a:xfrm>
          <a:prstGeom prst="rect">
            <a:avLst/>
          </a:prstGeom>
        </p:spPr>
        <p:txBody>
          <a:bodyPr/>
          <a:lstStyle>
            <a:lvl1pPr>
              <a:defRPr sz="2797">
                <a:solidFill>
                  <a:srgbClr val="A9CBEA"/>
                </a:solidFill>
              </a:defRPr>
            </a:lvl1pPr>
          </a:lstStyle>
          <a:p>
            <a:r>
              <a:t>Slide Title</a:t>
            </a:r>
          </a:p>
        </p:txBody>
      </p:sp>
      <p:sp>
        <p:nvSpPr>
          <p:cNvPr id="7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lvl1pPr>
          </a:lstStyle>
          <a:p>
            <a:pPr defTabSz="738377">
              <a:lnSpc>
                <a:spcPct val="72000"/>
              </a:lnSpc>
              <a:defRPr sz="3800" b="1"/>
            </a:pPr>
            <a:r>
              <a:t>Deck </a:t>
            </a:r>
          </a:p>
          <a:p>
            <a:pPr defTabSz="738377">
              <a:lnSpc>
                <a:spcPct val="72000"/>
              </a:lnSpc>
              <a:defRPr sz="3800" b="1"/>
            </a:pPr>
            <a:r>
              <a:t>Agenda</a:t>
            </a:r>
          </a:p>
        </p:txBody>
      </p:sp>
      <p:sp>
        <p:nvSpPr>
          <p:cNvPr id="7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77404882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reserve="1">
  <p:cSld name="Dark Agenda">
    <p:bg>
      <p:bgPr>
        <a:solidFill>
          <a:schemeClr val="accent4"/>
        </a:solidFill>
        <a:effectLst/>
      </p:bgPr>
    </p:bg>
    <p:spTree>
      <p:nvGrpSpPr>
        <p:cNvPr id="1" name=""/>
        <p:cNvGrpSpPr/>
        <p:nvPr/>
      </p:nvGrpSpPr>
      <p:grpSpPr>
        <a:xfrm>
          <a:off x="0" y="0"/>
          <a:ext cx="0" cy="0"/>
          <a:chOff x="0" y="0"/>
          <a:chExt cx="0" cy="0"/>
        </a:xfrm>
      </p:grpSpPr>
      <p:pic>
        <p:nvPicPr>
          <p:cNvPr id="8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86" name="Text Placeholder 2"/>
          <p:cNvSpPr txBox="1">
            <a:spLocks noGrp="1"/>
          </p:cNvSpPr>
          <p:nvPr>
            <p:ph type="body" sz="quarter" idx="13"/>
          </p:nvPr>
        </p:nvSpPr>
        <p:spPr>
          <a:xfrm>
            <a:off x="5546113" y="1269730"/>
            <a:ext cx="2362203" cy="482184"/>
          </a:xfrm>
          <a:prstGeom prst="rect">
            <a:avLst/>
          </a:prstGeom>
        </p:spPr>
        <p:txBody>
          <a:bodyPr/>
          <a:lstStyle>
            <a:lvl1pPr>
              <a:defRPr sz="2797">
                <a:solidFill>
                  <a:srgbClr val="A9CBEA"/>
                </a:solidFill>
              </a:defRPr>
            </a:lvl1pPr>
          </a:lstStyle>
          <a:p>
            <a:r>
              <a:t>Slide Title</a:t>
            </a:r>
          </a:p>
        </p:txBody>
      </p:sp>
      <p:sp>
        <p:nvSpPr>
          <p:cNvPr id="87" name="Text Placeholder 3"/>
          <p:cNvSpPr txBox="1">
            <a:spLocks noGrp="1"/>
          </p:cNvSpPr>
          <p:nvPr>
            <p:ph type="body" sz="quarter" idx="14"/>
          </p:nvPr>
        </p:nvSpPr>
        <p:spPr>
          <a:xfrm>
            <a:off x="9197740" y="700486"/>
            <a:ext cx="715187" cy="605295"/>
          </a:xfrm>
          <a:prstGeom prst="rect">
            <a:avLst/>
          </a:prstGeom>
        </p:spPr>
        <p:txBody>
          <a:bodyPr/>
          <a:lstStyle>
            <a:lvl1pPr>
              <a:defRPr sz="3597" b="1">
                <a:solidFill>
                  <a:schemeClr val="accent5"/>
                </a:solidFill>
              </a:defRPr>
            </a:lvl1pPr>
          </a:lstStyle>
          <a:p>
            <a:r>
              <a:t>05</a:t>
            </a:r>
          </a:p>
        </p:txBody>
      </p:sp>
      <p:sp>
        <p:nvSpPr>
          <p:cNvPr id="88" name="Text Placeholder 4"/>
          <p:cNvSpPr txBox="1">
            <a:spLocks noGrp="1"/>
          </p:cNvSpPr>
          <p:nvPr>
            <p:ph type="body" sz="quarter" idx="15"/>
          </p:nvPr>
        </p:nvSpPr>
        <p:spPr>
          <a:xfrm>
            <a:off x="9197741" y="1269730"/>
            <a:ext cx="2362204" cy="482184"/>
          </a:xfrm>
          <a:prstGeom prst="rect">
            <a:avLst/>
          </a:prstGeom>
        </p:spPr>
        <p:txBody>
          <a:bodyPr/>
          <a:lstStyle>
            <a:lvl1pPr>
              <a:defRPr sz="2797">
                <a:solidFill>
                  <a:srgbClr val="A9CBEA"/>
                </a:solidFill>
              </a:defRPr>
            </a:lvl1pPr>
          </a:lstStyle>
          <a:p>
            <a:r>
              <a:t>Slide Title</a:t>
            </a:r>
          </a:p>
        </p:txBody>
      </p:sp>
      <p:sp>
        <p:nvSpPr>
          <p:cNvPr id="8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90" name="Text Placeholder 6"/>
          <p:cNvSpPr txBox="1">
            <a:spLocks noGrp="1"/>
          </p:cNvSpPr>
          <p:nvPr>
            <p:ph type="body" sz="quarter" idx="17"/>
          </p:nvPr>
        </p:nvSpPr>
        <p:spPr>
          <a:xfrm>
            <a:off x="5546113" y="2553430"/>
            <a:ext cx="2362203" cy="482184"/>
          </a:xfrm>
          <a:prstGeom prst="rect">
            <a:avLst/>
          </a:prstGeom>
        </p:spPr>
        <p:txBody>
          <a:bodyPr/>
          <a:lstStyle>
            <a:lvl1pPr>
              <a:defRPr sz="2797">
                <a:solidFill>
                  <a:srgbClr val="A9CBEA"/>
                </a:solidFill>
              </a:defRPr>
            </a:lvl1pPr>
          </a:lstStyle>
          <a:p>
            <a:r>
              <a:t>Slide Title</a:t>
            </a:r>
          </a:p>
        </p:txBody>
      </p:sp>
      <p:sp>
        <p:nvSpPr>
          <p:cNvPr id="91" name="Text Placeholder 7"/>
          <p:cNvSpPr txBox="1">
            <a:spLocks noGrp="1"/>
          </p:cNvSpPr>
          <p:nvPr>
            <p:ph type="body" sz="quarter" idx="18"/>
          </p:nvPr>
        </p:nvSpPr>
        <p:spPr>
          <a:xfrm>
            <a:off x="9197740" y="1984187"/>
            <a:ext cx="715187" cy="605295"/>
          </a:xfrm>
          <a:prstGeom prst="rect">
            <a:avLst/>
          </a:prstGeom>
        </p:spPr>
        <p:txBody>
          <a:bodyPr/>
          <a:lstStyle>
            <a:lvl1pPr>
              <a:defRPr sz="3597" b="1">
                <a:solidFill>
                  <a:schemeClr val="accent5"/>
                </a:solidFill>
              </a:defRPr>
            </a:lvl1pPr>
          </a:lstStyle>
          <a:p>
            <a:r>
              <a:t>06</a:t>
            </a:r>
          </a:p>
        </p:txBody>
      </p:sp>
      <p:sp>
        <p:nvSpPr>
          <p:cNvPr id="92" name="Text Placeholder 8"/>
          <p:cNvSpPr txBox="1">
            <a:spLocks noGrp="1"/>
          </p:cNvSpPr>
          <p:nvPr>
            <p:ph type="body" sz="quarter" idx="19"/>
          </p:nvPr>
        </p:nvSpPr>
        <p:spPr>
          <a:xfrm>
            <a:off x="9197741" y="2553430"/>
            <a:ext cx="2362204" cy="482184"/>
          </a:xfrm>
          <a:prstGeom prst="rect">
            <a:avLst/>
          </a:prstGeom>
        </p:spPr>
        <p:txBody>
          <a:bodyPr/>
          <a:lstStyle>
            <a:lvl1pPr>
              <a:defRPr sz="2797">
                <a:solidFill>
                  <a:srgbClr val="A9CBEA"/>
                </a:solidFill>
              </a:defRPr>
            </a:lvl1pPr>
          </a:lstStyle>
          <a:p>
            <a:r>
              <a:t>Slide Title</a:t>
            </a:r>
          </a:p>
        </p:txBody>
      </p:sp>
      <p:sp>
        <p:nvSpPr>
          <p:cNvPr id="9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94" name="Text Placeholder 10"/>
          <p:cNvSpPr txBox="1">
            <a:spLocks noGrp="1"/>
          </p:cNvSpPr>
          <p:nvPr>
            <p:ph type="body" sz="quarter" idx="21"/>
          </p:nvPr>
        </p:nvSpPr>
        <p:spPr>
          <a:xfrm>
            <a:off x="5546113" y="3837127"/>
            <a:ext cx="2362203" cy="482184"/>
          </a:xfrm>
          <a:prstGeom prst="rect">
            <a:avLst/>
          </a:prstGeom>
        </p:spPr>
        <p:txBody>
          <a:bodyPr/>
          <a:lstStyle>
            <a:lvl1pPr>
              <a:defRPr sz="2797">
                <a:solidFill>
                  <a:srgbClr val="A9CBEA"/>
                </a:solidFill>
              </a:defRPr>
            </a:lvl1pPr>
          </a:lstStyle>
          <a:p>
            <a:r>
              <a:t>Slide Title</a:t>
            </a:r>
          </a:p>
        </p:txBody>
      </p:sp>
      <p:sp>
        <p:nvSpPr>
          <p:cNvPr id="95" name="Text Placeholder 11"/>
          <p:cNvSpPr txBox="1">
            <a:spLocks noGrp="1"/>
          </p:cNvSpPr>
          <p:nvPr>
            <p:ph type="body" sz="quarter" idx="22"/>
          </p:nvPr>
        </p:nvSpPr>
        <p:spPr>
          <a:xfrm>
            <a:off x="9197740" y="3267883"/>
            <a:ext cx="715187" cy="605295"/>
          </a:xfrm>
          <a:prstGeom prst="rect">
            <a:avLst/>
          </a:prstGeom>
        </p:spPr>
        <p:txBody>
          <a:bodyPr/>
          <a:lstStyle>
            <a:lvl1pPr>
              <a:defRPr sz="3597" b="1">
                <a:solidFill>
                  <a:schemeClr val="accent5"/>
                </a:solidFill>
              </a:defRPr>
            </a:lvl1pPr>
          </a:lstStyle>
          <a:p>
            <a:r>
              <a:t>07</a:t>
            </a:r>
          </a:p>
        </p:txBody>
      </p:sp>
      <p:sp>
        <p:nvSpPr>
          <p:cNvPr id="96" name="Text Placeholder 12"/>
          <p:cNvSpPr txBox="1">
            <a:spLocks noGrp="1"/>
          </p:cNvSpPr>
          <p:nvPr>
            <p:ph type="body" sz="quarter" idx="23"/>
          </p:nvPr>
        </p:nvSpPr>
        <p:spPr>
          <a:xfrm>
            <a:off x="9197741" y="3837127"/>
            <a:ext cx="2362204" cy="482184"/>
          </a:xfrm>
          <a:prstGeom prst="rect">
            <a:avLst/>
          </a:prstGeom>
        </p:spPr>
        <p:txBody>
          <a:bodyPr/>
          <a:lstStyle>
            <a:lvl1pPr>
              <a:defRPr sz="2797">
                <a:solidFill>
                  <a:srgbClr val="A9CBEA"/>
                </a:solidFill>
              </a:defRPr>
            </a:lvl1pPr>
          </a:lstStyle>
          <a:p>
            <a:r>
              <a:t>Slide Title</a:t>
            </a:r>
          </a:p>
        </p:txBody>
      </p:sp>
      <p:sp>
        <p:nvSpPr>
          <p:cNvPr id="9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98" name="Text Placeholder 14"/>
          <p:cNvSpPr txBox="1">
            <a:spLocks noGrp="1"/>
          </p:cNvSpPr>
          <p:nvPr>
            <p:ph type="body" sz="quarter" idx="25"/>
          </p:nvPr>
        </p:nvSpPr>
        <p:spPr>
          <a:xfrm>
            <a:off x="5546113" y="5120825"/>
            <a:ext cx="2362203" cy="482184"/>
          </a:xfrm>
          <a:prstGeom prst="rect">
            <a:avLst/>
          </a:prstGeom>
        </p:spPr>
        <p:txBody>
          <a:bodyPr/>
          <a:lstStyle>
            <a:lvl1pPr>
              <a:defRPr sz="2797">
                <a:solidFill>
                  <a:srgbClr val="A9CBEA"/>
                </a:solidFill>
              </a:defRPr>
            </a:lvl1pPr>
          </a:lstStyle>
          <a:p>
            <a:r>
              <a:t>Slide Title</a:t>
            </a:r>
          </a:p>
        </p:txBody>
      </p:sp>
      <p:sp>
        <p:nvSpPr>
          <p:cNvPr id="99" name="Text Placeholder 15"/>
          <p:cNvSpPr txBox="1">
            <a:spLocks noGrp="1"/>
          </p:cNvSpPr>
          <p:nvPr>
            <p:ph type="body" sz="quarter" idx="26"/>
          </p:nvPr>
        </p:nvSpPr>
        <p:spPr>
          <a:xfrm>
            <a:off x="9197740" y="4551581"/>
            <a:ext cx="715187" cy="605295"/>
          </a:xfrm>
          <a:prstGeom prst="rect">
            <a:avLst/>
          </a:prstGeom>
        </p:spPr>
        <p:txBody>
          <a:bodyPr/>
          <a:lstStyle>
            <a:lvl1pPr>
              <a:defRPr sz="3597" b="1">
                <a:solidFill>
                  <a:schemeClr val="accent5"/>
                </a:solidFill>
              </a:defRPr>
            </a:lvl1pPr>
          </a:lstStyle>
          <a:p>
            <a:r>
              <a:t>08</a:t>
            </a:r>
          </a:p>
        </p:txBody>
      </p:sp>
      <p:sp>
        <p:nvSpPr>
          <p:cNvPr id="100" name="Text Placeholder 16"/>
          <p:cNvSpPr txBox="1">
            <a:spLocks noGrp="1"/>
          </p:cNvSpPr>
          <p:nvPr>
            <p:ph type="body" sz="quarter" idx="27"/>
          </p:nvPr>
        </p:nvSpPr>
        <p:spPr>
          <a:xfrm>
            <a:off x="9197741" y="5120825"/>
            <a:ext cx="2362204" cy="482184"/>
          </a:xfrm>
          <a:prstGeom prst="rect">
            <a:avLst/>
          </a:prstGeom>
        </p:spPr>
        <p:txBody>
          <a:bodyPr/>
          <a:lstStyle>
            <a:lvl1pPr>
              <a:defRPr sz="2797">
                <a:solidFill>
                  <a:srgbClr val="A9CBEA"/>
                </a:solidFill>
              </a:defRPr>
            </a:lvl1pPr>
          </a:lstStyle>
          <a:p>
            <a:r>
              <a:t>Slide Title</a:t>
            </a:r>
          </a:p>
        </p:txBody>
      </p:sp>
      <p:sp>
        <p:nvSpPr>
          <p:cNvPr id="10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solidFill>
                  <a:schemeClr val="accent2">
                    <a:lumOff val="5588"/>
                  </a:schemeClr>
                </a:solidFill>
              </a:defRPr>
            </a:lvl1pPr>
          </a:lstStyle>
          <a:p>
            <a:pPr defTabSz="738377">
              <a:lnSpc>
                <a:spcPct val="72000"/>
              </a:lnSpc>
              <a:defRPr sz="3800" b="1">
                <a:solidFill>
                  <a:schemeClr val="accent2">
                    <a:lumOff val="5588"/>
                  </a:schemeClr>
                </a:solidFill>
              </a:defRPr>
            </a:pPr>
            <a:r>
              <a:t>Deck </a:t>
            </a:r>
          </a:p>
          <a:p>
            <a:pPr defTabSz="738377">
              <a:lnSpc>
                <a:spcPct val="72000"/>
              </a:lnSpc>
              <a:defRPr sz="3800" b="1">
                <a:solidFill>
                  <a:schemeClr val="accent2">
                    <a:lumOff val="5588"/>
                  </a:schemeClr>
                </a:solidFill>
              </a:defRPr>
            </a:pPr>
            <a:r>
              <a:t>Agenda</a:t>
            </a:r>
          </a:p>
        </p:txBody>
      </p:sp>
      <p:sp>
        <p:nvSpPr>
          <p:cNvPr id="10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64311508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reserve="1">
  <p:cSld name="Light Quote">
    <p:bg>
      <p:bgPr>
        <a:solidFill>
          <a:schemeClr val="accent2">
            <a:lumOff val="5588"/>
          </a:schemeClr>
        </a:solidFill>
        <a:effectLst/>
      </p:bgPr>
    </p:bg>
    <p:spTree>
      <p:nvGrpSpPr>
        <p:cNvPr id="1" name=""/>
        <p:cNvGrpSpPr/>
        <p:nvPr/>
      </p:nvGrpSpPr>
      <p:grpSpPr>
        <a:xfrm>
          <a:off x="0" y="0"/>
          <a:ext cx="0" cy="0"/>
          <a:chOff x="0" y="0"/>
          <a:chExt cx="0" cy="0"/>
        </a:xfrm>
      </p:grpSpPr>
      <p:pic>
        <p:nvPicPr>
          <p:cNvPr id="174"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177" name="“ Big quote or headline…”"/>
          <p:cNvSpPr txBox="1">
            <a:spLocks noGrp="1"/>
          </p:cNvSpPr>
          <p:nvPr>
            <p:ph type="body" idx="13"/>
          </p:nvPr>
        </p:nvSpPr>
        <p:spPr>
          <a:xfrm>
            <a:off x="254000" y="1627630"/>
            <a:ext cx="11811000" cy="3602742"/>
          </a:xfrm>
          <a:prstGeom prst="rect">
            <a:avLst/>
          </a:prstGeom>
        </p:spPr>
        <p:txBody>
          <a:bodyPr lIns="45718" tIns="45718" rIns="45718" bIns="45718"/>
          <a:lstStyle>
            <a:lvl1pPr defTabSz="913554">
              <a:lnSpc>
                <a:spcPct val="90000"/>
              </a:lnSpc>
              <a:defRPr sz="9591" b="1">
                <a:solidFill>
                  <a:schemeClr val="accent4"/>
                </a:solidFill>
              </a:defRPr>
            </a:lvl1pPr>
          </a:lstStyle>
          <a:p>
            <a:r>
              <a:t>“ Big quote or headline…”</a:t>
            </a:r>
          </a:p>
        </p:txBody>
      </p:sp>
    </p:spTree>
    <p:extLst>
      <p:ext uri="{BB962C8B-B14F-4D97-AF65-F5344CB8AC3E}">
        <p14:creationId xmlns:p14="http://schemas.microsoft.com/office/powerpoint/2010/main" val="3040060886"/>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reserve="1">
  <p:cSld name="Light Text &amp; 1 Images">
    <p:spTree>
      <p:nvGrpSpPr>
        <p:cNvPr id="1" name=""/>
        <p:cNvGrpSpPr/>
        <p:nvPr/>
      </p:nvGrpSpPr>
      <p:grpSpPr>
        <a:xfrm>
          <a:off x="0" y="0"/>
          <a:ext cx="0" cy="0"/>
          <a:chOff x="0" y="0"/>
          <a:chExt cx="0" cy="0"/>
        </a:xfrm>
      </p:grpSpPr>
      <p:sp>
        <p:nvSpPr>
          <p:cNvPr id="238" name="Rectangle 8"/>
          <p:cNvSpPr/>
          <p:nvPr/>
        </p:nvSpPr>
        <p:spPr>
          <a:xfrm>
            <a:off x="1" y="-1"/>
            <a:ext cx="6096000" cy="6858000"/>
          </a:xfrm>
          <a:prstGeom prst="rect">
            <a:avLst/>
          </a:prstGeom>
          <a:solidFill>
            <a:schemeClr val="accent2">
              <a:lumOff val="5588"/>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43"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44"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5"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46" name="Lorem ipsum dolor sit amet, consectetur adipiscing elit, sed do eiusmod tempor incididunt ut labore et."/>
          <p:cNvSpPr txBox="1">
            <a:spLocks noGrp="1"/>
          </p:cNvSpPr>
          <p:nvPr>
            <p:ph type="body" sz="quarter" idx="16"/>
          </p:nvPr>
        </p:nvSpPr>
        <p:spPr>
          <a:xfrm>
            <a:off x="400654" y="3270555"/>
            <a:ext cx="4202809" cy="818046"/>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7"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48"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9" name="Slide title"/>
          <p:cNvSpPr txBox="1">
            <a:spLocks noGrp="1"/>
          </p:cNvSpPr>
          <p:nvPr>
            <p:ph type="body" sz="quarter" idx="19"/>
          </p:nvPr>
        </p:nvSpPr>
        <p:spPr>
          <a:xfrm>
            <a:off x="254001" y="254001"/>
            <a:ext cx="5606473" cy="460462"/>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250" name="Picture Placeholder 2"/>
          <p:cNvSpPr>
            <a:spLocks noGrp="1"/>
          </p:cNvSpPr>
          <p:nvPr>
            <p:ph type="pic" idx="20"/>
          </p:nvPr>
        </p:nvSpPr>
        <p:spPr>
          <a:xfrm>
            <a:off x="6096000" y="-2645"/>
            <a:ext cx="6096000" cy="6860643"/>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82953351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reserve="1">
  <p:cSld name="Dark Text &amp; 1 Images">
    <p:spTree>
      <p:nvGrpSpPr>
        <p:cNvPr id="1" name=""/>
        <p:cNvGrpSpPr/>
        <p:nvPr/>
      </p:nvGrpSpPr>
      <p:grpSpPr>
        <a:xfrm>
          <a:off x="0" y="0"/>
          <a:ext cx="0" cy="0"/>
          <a:chOff x="0" y="0"/>
          <a:chExt cx="0" cy="0"/>
        </a:xfrm>
      </p:grpSpPr>
      <p:sp>
        <p:nvSpPr>
          <p:cNvPr id="259" name="Rectangle 8"/>
          <p:cNvSpPr/>
          <p:nvPr/>
        </p:nvSpPr>
        <p:spPr>
          <a:xfrm>
            <a:off x="1" y="-1"/>
            <a:ext cx="6096000" cy="6858000"/>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64"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65"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6"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67" name="Lorem ipsum dolor sit amet, consectetur adipiscing elit, sed do eiusmod tempor incididunt ut labore et."/>
          <p:cNvSpPr txBox="1">
            <a:spLocks noGrp="1"/>
          </p:cNvSpPr>
          <p:nvPr>
            <p:ph type="body" sz="quarter" idx="16"/>
          </p:nvPr>
        </p:nvSpPr>
        <p:spPr>
          <a:xfrm>
            <a:off x="400654" y="3270555"/>
            <a:ext cx="4202809" cy="789960"/>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8"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69"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2">
                    <a:lumOff val="5588"/>
                  </a:schemeClr>
                </a:solidFill>
              </a:defRPr>
            </a:lvl1pPr>
          </a:lstStyle>
          <a:p>
            <a:r>
              <a:rPr dirty="0"/>
              <a:t>Lorem ipsum dolor sit amet, consectetur adipiscing elit, sed do eiusmod tempor incididunt ut labore et.</a:t>
            </a:r>
          </a:p>
        </p:txBody>
      </p:sp>
      <p:sp>
        <p:nvSpPr>
          <p:cNvPr id="270" name="Slide title"/>
          <p:cNvSpPr txBox="1">
            <a:spLocks noGrp="1"/>
          </p:cNvSpPr>
          <p:nvPr>
            <p:ph type="body" sz="quarter" idx="19"/>
          </p:nvPr>
        </p:nvSpPr>
        <p:spPr>
          <a:xfrm>
            <a:off x="254001" y="254001"/>
            <a:ext cx="5606473" cy="458775"/>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
        <p:nvSpPr>
          <p:cNvPr id="271" name="Picture Placeholder 2"/>
          <p:cNvSpPr>
            <a:spLocks noGrp="1"/>
          </p:cNvSpPr>
          <p:nvPr>
            <p:ph type="pic" idx="20"/>
          </p:nvPr>
        </p:nvSpPr>
        <p:spPr>
          <a:xfrm>
            <a:off x="6096001" y="-2644"/>
            <a:ext cx="6096001" cy="6860644"/>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267879164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pic>
        <p:nvPicPr>
          <p:cNvPr id="31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14" name="Slide title"/>
          <p:cNvSpPr txBox="1">
            <a:spLocks noGrp="1"/>
          </p:cNvSpPr>
          <p:nvPr>
            <p:ph type="body" sz="quarter" idx="13"/>
          </p:nvPr>
        </p:nvSpPr>
        <p:spPr>
          <a:xfrm>
            <a:off x="254001" y="254001"/>
            <a:ext cx="11811001" cy="494145"/>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Tree>
    <p:extLst>
      <p:ext uri="{BB962C8B-B14F-4D97-AF65-F5344CB8AC3E}">
        <p14:creationId xmlns:p14="http://schemas.microsoft.com/office/powerpoint/2010/main" val="24594961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0455706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9" name="Slide title"/>
          <p:cNvSpPr txBox="1">
            <a:spLocks noGrp="1"/>
          </p:cNvSpPr>
          <p:nvPr>
            <p:ph type="body" sz="quarter" idx="13"/>
          </p:nvPr>
        </p:nvSpPr>
        <p:spPr>
          <a:xfrm>
            <a:off x="254001" y="254001"/>
            <a:ext cx="11811001" cy="535709"/>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Tree>
    <p:extLst>
      <p:ext uri="{BB962C8B-B14F-4D97-AF65-F5344CB8AC3E}">
        <p14:creationId xmlns:p14="http://schemas.microsoft.com/office/powerpoint/2010/main" val="263111583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reserve="1">
  <p:cSld name="Light Thank You">
    <p:bg>
      <p:bgPr>
        <a:solidFill>
          <a:schemeClr val="accent2">
            <a:lumOff val="5588"/>
          </a:schemeClr>
        </a:solidFill>
        <a:effectLst/>
      </p:bgPr>
    </p:bg>
    <p:spTree>
      <p:nvGrpSpPr>
        <p:cNvPr id="1" name=""/>
        <p:cNvGrpSpPr/>
        <p:nvPr/>
      </p:nvGrpSpPr>
      <p:grpSpPr>
        <a:xfrm>
          <a:off x="0" y="0"/>
          <a:ext cx="0" cy="0"/>
          <a:chOff x="0" y="0"/>
          <a:chExt cx="0" cy="0"/>
        </a:xfrm>
      </p:grpSpPr>
      <p:pic>
        <p:nvPicPr>
          <p:cNvPr id="349"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53"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116158295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reserve="1">
  <p:cSld name="Dark Thank You">
    <p:bg>
      <p:bgPr>
        <a:solidFill>
          <a:srgbClr val="1C3549"/>
        </a:solidFill>
        <a:effectLst/>
      </p:bgPr>
    </p:bg>
    <p:spTree>
      <p:nvGrpSpPr>
        <p:cNvPr id="1" name=""/>
        <p:cNvGrpSpPr/>
        <p:nvPr/>
      </p:nvGrpSpPr>
      <p:grpSpPr>
        <a:xfrm>
          <a:off x="0" y="0"/>
          <a:ext cx="0" cy="0"/>
          <a:chOff x="0" y="0"/>
          <a:chExt cx="0" cy="0"/>
        </a:xfrm>
      </p:grpSpPr>
      <p:sp>
        <p:nvSpPr>
          <p:cNvPr id="366"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223659869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reserve="1">
  <p:cSld name="Disclaimer">
    <p:spTree>
      <p:nvGrpSpPr>
        <p:cNvPr id="1" name=""/>
        <p:cNvGrpSpPr/>
        <p:nvPr/>
      </p:nvGrpSpPr>
      <p:grpSpPr>
        <a:xfrm>
          <a:off x="0" y="0"/>
          <a:ext cx="0" cy="0"/>
          <a:chOff x="0" y="0"/>
          <a:chExt cx="0" cy="0"/>
        </a:xfrm>
      </p:grpSpPr>
      <p:pic>
        <p:nvPicPr>
          <p:cNvPr id="376"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77" name="Text Box 4"/>
          <p:cNvSpPr txBox="1"/>
          <p:nvPr/>
        </p:nvSpPr>
        <p:spPr>
          <a:xfrm>
            <a:off x="252412" y="618956"/>
            <a:ext cx="11812591" cy="49825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1200" b="1">
                <a:latin typeface="+mn-lt"/>
                <a:ea typeface="+mn-ea"/>
                <a:cs typeface="+mn-cs"/>
                <a:sym typeface="Arial"/>
              </a:defRPr>
            </a:pPr>
            <a:r>
              <a:rPr sz="1199" dirty="0"/>
              <a:t>Legal Disclaimer</a:t>
            </a:r>
          </a:p>
          <a:p>
            <a:pPr>
              <a:defRPr sz="1200" b="1">
                <a:solidFill>
                  <a:srgbClr val="FF0000"/>
                </a:solidFill>
                <a:latin typeface="+mn-lt"/>
                <a:ea typeface="+mn-ea"/>
                <a:cs typeface="+mn-cs"/>
                <a:sym typeface="Arial"/>
              </a:defRPr>
            </a:pPr>
            <a:r>
              <a:rPr sz="1199" dirty="0"/>
              <a:t>(Sections / text in red need to be customized for each presentation and then removed from the final draft.)</a:t>
            </a:r>
          </a:p>
          <a:p>
            <a:pPr>
              <a:defRPr sz="1200" b="1">
                <a:latin typeface="+mn-lt"/>
                <a:ea typeface="+mn-ea"/>
                <a:cs typeface="+mn-cs"/>
                <a:sym typeface="Arial"/>
              </a:defRPr>
            </a:pPr>
            <a:endParaRPr sz="1199" dirty="0"/>
          </a:p>
          <a:p>
            <a:pPr marL="233147" lvl="1" indent="-118953">
              <a:buSzPct val="100000"/>
              <a:buChar char="•"/>
              <a:defRPr sz="1200">
                <a:latin typeface="+mn-lt"/>
                <a:ea typeface="+mn-ea"/>
                <a:cs typeface="+mn-cs"/>
                <a:sym typeface="Arial"/>
              </a:defRPr>
            </a:pPr>
            <a:r>
              <a:rPr sz="1199" dirty="0"/>
              <a:t>© IBM Corporation 2017. All Rights Reserved.</a:t>
            </a:r>
          </a:p>
          <a:p>
            <a:pPr marL="233147" lvl="1" indent="-118953">
              <a:buSzPct val="100000"/>
              <a:buChar char="•"/>
              <a:defRPr sz="1200">
                <a:latin typeface="+mn-lt"/>
                <a:ea typeface="+mn-ea"/>
                <a:cs typeface="+mn-cs"/>
                <a:sym typeface="Arial"/>
              </a:defRPr>
            </a:pPr>
            <a:r>
              <a:rPr sz="1199" dirty="0"/>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233147" lvl="1" indent="-118953">
              <a:buSzPct val="100000"/>
              <a:buChar char="•"/>
              <a:defRPr sz="1200">
                <a:latin typeface="+mn-lt"/>
                <a:ea typeface="+mn-ea"/>
                <a:cs typeface="+mn-cs"/>
                <a:sym typeface="Arial"/>
              </a:defRPr>
            </a:pPr>
            <a:r>
              <a:rPr sz="1199" dirty="0"/>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233147" lvl="1" indent="-118953">
              <a:buSzPct val="100000"/>
              <a:buChar char="•"/>
              <a:defRPr sz="1200">
                <a:solidFill>
                  <a:srgbClr val="FF0000"/>
                </a:solidFill>
                <a:latin typeface="+mn-lt"/>
                <a:ea typeface="+mn-ea"/>
                <a:cs typeface="+mn-cs"/>
                <a:sym typeface="Arial"/>
              </a:defRPr>
            </a:pPr>
            <a:r>
              <a:rPr sz="1199" dirty="0"/>
              <a:t>If the text contains performance statistics or references to benchmarks, insert the following language; otherwise delete:</a:t>
            </a:r>
            <a:br>
              <a:rPr sz="1199" dirty="0"/>
            </a:br>
            <a:r>
              <a:rPr sz="1199" dirty="0">
                <a:solidFill>
                  <a:srgbClr val="000000"/>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233147" lvl="1" indent="-118953">
              <a:buSzPct val="100000"/>
              <a:buChar char="•"/>
              <a:defRPr sz="1200">
                <a:solidFill>
                  <a:srgbClr val="FF0000"/>
                </a:solidFill>
                <a:latin typeface="+mn-lt"/>
                <a:ea typeface="+mn-ea"/>
                <a:cs typeface="+mn-cs"/>
                <a:sym typeface="Arial"/>
              </a:defRPr>
            </a:pPr>
            <a:r>
              <a:rPr sz="1199" dirty="0"/>
              <a:t>If the text includes any customer examples, please confirm we have prior written approval from such customer and insert the following language; otherwise delete:</a:t>
            </a:r>
            <a:br>
              <a:rPr sz="1199" dirty="0"/>
            </a:br>
            <a:r>
              <a:rPr sz="1199" dirty="0">
                <a:solidFill>
                  <a:srgbClr val="000000"/>
                </a:solidFill>
              </a:rPr>
              <a:t>All customer examples described are presented as illustrations of how those customers have used IBM products and the results they may have achieved.  Actual environmental costs and performance characteristics may vary by customer.</a:t>
            </a:r>
          </a:p>
          <a:p>
            <a:pPr marL="233147" lvl="1" indent="-118953">
              <a:buSzPct val="100000"/>
              <a:buChar char="•"/>
              <a:defRPr sz="1200">
                <a:solidFill>
                  <a:srgbClr val="FF0000"/>
                </a:solidFill>
                <a:latin typeface="+mn-lt"/>
                <a:ea typeface="+mn-ea"/>
                <a:cs typeface="+mn-cs"/>
                <a:sym typeface="Arial"/>
              </a:defRPr>
            </a:pPr>
            <a:r>
              <a:rPr sz="1199" dirty="0"/>
              <a:t>Review text for proper trademark attribution of IBM products. At first use, each product name must be the full name and include appropriate trademark symbols. Subsequent references can drop “IBM” but should include the proper branding (e.g., IBM Bluemix or WebSphere Application Server). Please refer to </a:t>
            </a:r>
            <a:r>
              <a:rPr sz="1199" u="sng" dirty="0">
                <a:solidFill>
                  <a:srgbClr val="0000FF"/>
                </a:solidFill>
                <a:uFill>
                  <a:solidFill>
                    <a:srgbClr val="0000FF"/>
                  </a:solidFill>
                </a:uFill>
                <a:hlinkClick r:id="rId3"/>
              </a:rPr>
              <a:t>http://www.ibm.com/legal/copytrade.shtml</a:t>
            </a:r>
            <a:r>
              <a:rPr sz="1199" dirty="0"/>
              <a:t> for guidance on which trademarks require the ® or ™ symbol. Do not use abbreviations for IBM product names in your presentation. All product names must be used as adjectives rather than nouns. Please list all of the trademarks that you use in your presentation</a:t>
            </a:r>
          </a:p>
          <a:p>
            <a:pPr marL="233147" lvl="1" indent="-118953">
              <a:buSzPct val="100000"/>
              <a:buChar char="•"/>
              <a:defRPr sz="1200">
                <a:solidFill>
                  <a:srgbClr val="FF0000"/>
                </a:solidFill>
                <a:latin typeface="+mn-lt"/>
                <a:ea typeface="+mn-ea"/>
                <a:cs typeface="+mn-cs"/>
                <a:sym typeface="Arial"/>
              </a:defRPr>
            </a:pPr>
            <a:r>
              <a:rPr sz="1199" dirty="0"/>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p>
        </p:txBody>
      </p:sp>
    </p:spTree>
    <p:extLst>
      <p:ext uri="{BB962C8B-B14F-4D97-AF65-F5344CB8AC3E}">
        <p14:creationId xmlns:p14="http://schemas.microsoft.com/office/powerpoint/2010/main" val="340186058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9"/>
            <a:ext cx="5730240" cy="3048000"/>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a:xfrm>
            <a:off x="2266951" y="6290733"/>
            <a:ext cx="1219200" cy="268818"/>
          </a:xfrm>
          <a:prstGeom prst="rect">
            <a:avLst/>
          </a:prstGeom>
        </p:spPr>
        <p:txBody>
          <a:bodyPr/>
          <a:lstStyle>
            <a:lvl1pPr>
              <a:defRPr/>
            </a:lvl1pPr>
          </a:lstStyle>
          <a:p>
            <a:pPr>
              <a:defRPr/>
            </a:pPr>
            <a:endParaRPr lang="en-US" altLang="en-US"/>
          </a:p>
        </p:txBody>
      </p:sp>
      <p:sp>
        <p:nvSpPr>
          <p:cNvPr id="4" name="Footer Placeholder 3"/>
          <p:cNvSpPr>
            <a:spLocks noGrp="1"/>
          </p:cNvSpPr>
          <p:nvPr>
            <p:ph type="ftr" sz="quarter" idx="11"/>
          </p:nvPr>
        </p:nvSpPr>
        <p:spPr>
          <a:xfrm>
            <a:off x="1293284" y="6290733"/>
            <a:ext cx="914400" cy="268818"/>
          </a:xfrm>
          <a:prstGeom prst="rect">
            <a:avLst/>
          </a:prstGeom>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r>
              <a:rPr lang="en-US" dirty="0"/>
              <a:t>IBM Cloud / © 2020 IBM Corporation</a:t>
            </a:r>
            <a:endParaRPr lang="de-DE" dirty="0"/>
          </a:p>
        </p:txBody>
      </p:sp>
      <p:sp>
        <p:nvSpPr>
          <p:cNvPr id="5" name="Slide Number Placeholder 4"/>
          <p:cNvSpPr>
            <a:spLocks noGrp="1"/>
          </p:cNvSpPr>
          <p:nvPr>
            <p:ph type="sldNum" sz="quarter" idx="12"/>
          </p:nvPr>
        </p:nvSpPr>
        <p:spPr>
          <a:xfrm>
            <a:off x="306917" y="6290733"/>
            <a:ext cx="609600" cy="268818"/>
          </a:xfrm>
          <a:prstGeom prst="rect">
            <a:avLst/>
          </a:prstGeom>
        </p:spPr>
        <p:txBody>
          <a:bodyPr/>
          <a:lstStyle>
            <a:lvl1pPr>
              <a:defRPr/>
            </a:lvl1pPr>
          </a:lstStyle>
          <a:p>
            <a:pPr>
              <a:defRPr/>
            </a:pPr>
            <a:fld id="{D635320F-4C0F-194A-9988-4ED64C8C4F38}" type="slidenum">
              <a:rPr lang="en-US" altLang="en-US"/>
              <a:pPr>
                <a:defRPr/>
              </a:pPr>
              <a:t>‹#›</a:t>
            </a:fld>
            <a:endParaRPr lang="en-US" altLang="en-US"/>
          </a:p>
        </p:txBody>
      </p:sp>
    </p:spTree>
    <p:extLst>
      <p:ext uri="{BB962C8B-B14F-4D97-AF65-F5344CB8AC3E}">
        <p14:creationId xmlns:p14="http://schemas.microsoft.com/office/powerpoint/2010/main" val="8725995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828801" y="0"/>
            <a:ext cx="9752337" cy="274321"/>
          </a:xfrm>
          <a:prstGeom prst="rect">
            <a:avLst/>
          </a:prstGeom>
        </p:spPr>
        <p:txBody>
          <a:bodyPr tIns="27432" bIns="27432">
            <a:normAutofit/>
          </a:bodyPr>
          <a:lstStyle>
            <a:lvl1pPr marL="0" indent="0" algn="r">
              <a:buFontTx/>
              <a:buNone/>
              <a:defRPr sz="1079" cap="all" baseline="0">
                <a:solidFill>
                  <a:schemeClr val="bg1">
                    <a:lumMod val="65000"/>
                  </a:schemeClr>
                </a:solidFill>
              </a:defRPr>
            </a:lvl1pPr>
            <a:lvl2pPr marL="211259" indent="0">
              <a:buFontTx/>
              <a:buNone/>
              <a:defRPr/>
            </a:lvl2pPr>
            <a:lvl3pPr marL="460584" indent="0">
              <a:buFontTx/>
              <a:buNone/>
              <a:defRPr/>
            </a:lvl3pPr>
            <a:lvl4pPr marL="626166" indent="0">
              <a:buFontTx/>
              <a:buNone/>
              <a:defRPr/>
            </a:lvl4pPr>
            <a:lvl5pPr marL="835522" indent="0">
              <a:buFontTx/>
              <a:buNone/>
              <a:defRPr/>
            </a:lvl5pPr>
          </a:lstStyle>
          <a:p>
            <a:pPr lvl="0"/>
            <a:r>
              <a:rPr lang="en-US" dirty="0"/>
              <a:t>Edit Master HEADER 1  |  HEADER 2</a:t>
            </a:r>
          </a:p>
        </p:txBody>
      </p:sp>
      <p:sp>
        <p:nvSpPr>
          <p:cNvPr id="2" name="Title 1"/>
          <p:cNvSpPr>
            <a:spLocks noGrp="1"/>
          </p:cNvSpPr>
          <p:nvPr>
            <p:ph type="title"/>
          </p:nvPr>
        </p:nvSpPr>
        <p:spPr>
          <a:xfrm>
            <a:off x="304800" y="230717"/>
            <a:ext cx="2804584" cy="5791200"/>
          </a:xfrm>
          <a:prstGeom prst="rect">
            <a:avLst/>
          </a:prstGeo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097284"/>
            <a:ext cx="10972800" cy="493775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pPr defTabSz="822199">
              <a:lnSpc>
                <a:spcPct val="90000"/>
              </a:lnSpc>
              <a:spcBef>
                <a:spcPts val="719"/>
              </a:spcBef>
              <a:buClr>
                <a:schemeClr val="tx2"/>
              </a:buClr>
            </a:pPr>
            <a:r>
              <a:rPr lang="en-US" dirty="0"/>
              <a:t>IBM Cloud / © 2020 IBM Corporation</a:t>
            </a:r>
          </a:p>
        </p:txBody>
      </p:sp>
    </p:spTree>
    <p:extLst>
      <p:ext uri="{BB962C8B-B14F-4D97-AF65-F5344CB8AC3E}">
        <p14:creationId xmlns:p14="http://schemas.microsoft.com/office/powerpoint/2010/main" val="38321596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4"/>
            <a:ext cx="11874501" cy="5132389"/>
          </a:xfrm>
          <a:prstGeom prst="rect">
            <a:avLst/>
          </a:prstGeo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8" name="Shape 98"/>
          <p:cNvSpPr>
            <a:spLocks noGrp="1"/>
          </p:cNvSpPr>
          <p:nvPr>
            <p:ph type="sldNum" sz="quarter" idx="2"/>
          </p:nvPr>
        </p:nvSpPr>
        <p:spPr>
          <a:prstGeom prst="rect">
            <a:avLst/>
          </a:prstGeom>
        </p:spPr>
        <p:txBody>
          <a:bodyPr/>
          <a:lstStyle/>
          <a:p>
            <a:fld id="{86CB4B4D-7CA3-9044-876B-883B54F8677D}" type="slidenum">
              <a:t>‹#›</a:t>
            </a:fld>
            <a:endParaRPr/>
          </a:p>
        </p:txBody>
      </p:sp>
      <p:sp>
        <p:nvSpPr>
          <p:cNvPr id="5" name="Footer Placeholder 3">
            <a:extLst>
              <a:ext uri="{FF2B5EF4-FFF2-40B4-BE49-F238E27FC236}">
                <a16:creationId xmlns:a16="http://schemas.microsoft.com/office/drawing/2014/main" id="{00317C86-5A63-9941-9180-94E2C4DB9966}"/>
              </a:ext>
            </a:extLst>
          </p:cNvPr>
          <p:cNvSpPr>
            <a:spLocks noGrp="1"/>
          </p:cNvSpPr>
          <p:nvPr>
            <p:ph type="ftr" sz="quarter" idx="4294967295"/>
          </p:nvPr>
        </p:nvSpPr>
        <p:spPr>
          <a:xfrm>
            <a:off x="3244042" y="6584710"/>
            <a:ext cx="5292969" cy="365125"/>
          </a:xfrm>
          <a:prstGeom prst="rect">
            <a:avLst/>
          </a:prstGeom>
        </p:spPr>
        <p:txBody>
          <a:bodyPr/>
          <a:lstStyle/>
          <a:p>
            <a:pPr algn="ctr" defTabSz="913554">
              <a:defRPr/>
            </a:pPr>
            <a:r>
              <a:rPr lang="en-US" sz="1199" dirty="0">
                <a:solidFill>
                  <a:prstClr val="black">
                    <a:tint val="75000"/>
                  </a:prstClr>
                </a:solidFill>
                <a:latin typeface="Calibri" panose="020F0502020204030204"/>
                <a:ea typeface="+mn-ea"/>
                <a:cs typeface="+mn-cs"/>
              </a:rPr>
              <a:t>IBM Cloud / © 2020 IBM Corporation</a:t>
            </a:r>
          </a:p>
        </p:txBody>
      </p:sp>
    </p:spTree>
    <p:extLst>
      <p:ext uri="{BB962C8B-B14F-4D97-AF65-F5344CB8AC3E}">
        <p14:creationId xmlns:p14="http://schemas.microsoft.com/office/powerpoint/2010/main" val="65996144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69705"/>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2020 IBM Corporation</a:t>
            </a:r>
          </a:p>
        </p:txBody>
      </p:sp>
      <p:pic>
        <p:nvPicPr>
          <p:cNvPr id="5" name="Logo" descr="IBM + RedHat logo">
            <a:extLst>
              <a:ext uri="{FF2B5EF4-FFF2-40B4-BE49-F238E27FC236}">
                <a16:creationId xmlns:a16="http://schemas.microsoft.com/office/drawing/2014/main" id="{29D146C8-45A5-F44D-90CD-DAD33DA88DCF}"/>
              </a:ext>
            </a:extLst>
          </p:cNvPr>
          <p:cNvPicPr>
            <a:picLocks noChangeAspect="1"/>
          </p:cNvPicPr>
          <p:nvPr userDrawn="1"/>
        </p:nvPicPr>
        <p:blipFill>
          <a:blip r:embed="rId2"/>
          <a:srcRect/>
          <a:stretch/>
        </p:blipFill>
        <p:spPr>
          <a:xfrm>
            <a:off x="9405531" y="5982652"/>
            <a:ext cx="2761853" cy="826632"/>
          </a:xfrm>
          <a:prstGeom prst="rect">
            <a:avLst/>
          </a:prstGeom>
        </p:spPr>
      </p:pic>
    </p:spTree>
    <p:extLst>
      <p:ext uri="{BB962C8B-B14F-4D97-AF65-F5344CB8AC3E}">
        <p14:creationId xmlns:p14="http://schemas.microsoft.com/office/powerpoint/2010/main" val="80571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889000" y="2266951"/>
            <a:ext cx="10414000" cy="2324100"/>
          </a:xfrm>
          <a:prstGeom prst="rect">
            <a:avLst/>
          </a:prstGeom>
        </p:spPr>
        <p:txBody>
          <a:bodyPr/>
          <a:lstStyle>
            <a:lvl1pPr>
              <a:defRPr sz="5600"/>
            </a:lvl1pP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916368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22/02/2022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5478413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21"/>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931936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940745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dirty="0"/>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b="0" i="0">
                <a:latin typeface="Arial" panose="020B0604020202020204" pitchFamily="34" charset="0"/>
                <a:cs typeface="Arial" panose="020B0604020202020204" pitchFamily="34" charset="0"/>
              </a:defRPr>
            </a:lvl1pPr>
            <a:lvl2pPr>
              <a:defRPr sz="2133" b="0" i="0">
                <a:latin typeface="Arial" panose="020B0604020202020204" pitchFamily="34" charset="0"/>
                <a:cs typeface="Arial" panose="020B0604020202020204" pitchFamily="34" charset="0"/>
              </a:defRPr>
            </a:lvl2pPr>
            <a:lvl3pPr>
              <a:defRPr sz="2133" b="0" i="0">
                <a:latin typeface="Arial" panose="020B0604020202020204" pitchFamily="34" charset="0"/>
                <a:cs typeface="Arial" panose="020B0604020202020204" pitchFamily="34" charset="0"/>
              </a:defRPr>
            </a:lvl3pPr>
            <a:lvl4pPr>
              <a:defRPr sz="2133" b="0" i="0">
                <a:latin typeface="Arial" panose="020B0604020202020204" pitchFamily="34" charset="0"/>
                <a:cs typeface="Arial" panose="020B0604020202020204" pitchFamily="34" charset="0"/>
              </a:defRPr>
            </a:lvl4pPr>
            <a:lvl5pPr>
              <a:defRPr sz="2133"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49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a:t>IBM Cloud Satellite</a:t>
            </a:r>
            <a:endParaRPr lang="en-US" dirty="0"/>
          </a:p>
        </p:txBody>
      </p:sp>
    </p:spTree>
    <p:extLst>
      <p:ext uri="{BB962C8B-B14F-4D97-AF65-F5344CB8AC3E}">
        <p14:creationId xmlns:p14="http://schemas.microsoft.com/office/powerpoint/2010/main" val="37741247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2762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dirty="0"/>
              <a:t>IBM Corporation | © 2020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7716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65A4-DE20-624C-B655-149A5033E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8FCB1-04C2-AA47-8B35-662BB4BB1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C9590A-6D52-C44B-9693-3AC06D57FFE5}"/>
              </a:ext>
            </a:extLst>
          </p:cNvPr>
          <p:cNvSpPr>
            <a:spLocks noGrp="1"/>
          </p:cNvSpPr>
          <p:nvPr>
            <p:ph type="dt" sz="half" idx="10"/>
          </p:nvPr>
        </p:nvSpPr>
        <p:spPr/>
        <p:txBody>
          <a:bodyPr/>
          <a:lstStyle/>
          <a:p>
            <a:fld id="{C79F5FC7-26C4-0049-A3FF-932A333EAC8C}" type="datetimeFigureOut">
              <a:rPr lang="en-US" smtClean="0"/>
              <a:t>2/22/22</a:t>
            </a:fld>
            <a:endParaRPr lang="en-US"/>
          </a:p>
        </p:txBody>
      </p:sp>
      <p:sp>
        <p:nvSpPr>
          <p:cNvPr id="5" name="Footer Placeholder 4">
            <a:extLst>
              <a:ext uri="{FF2B5EF4-FFF2-40B4-BE49-F238E27FC236}">
                <a16:creationId xmlns:a16="http://schemas.microsoft.com/office/drawing/2014/main" id="{306301D1-9574-8D4F-A1DD-EA351158A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16BB7-FF32-C04B-8420-8A8A009B5A1C}"/>
              </a:ext>
            </a:extLst>
          </p:cNvPr>
          <p:cNvSpPr>
            <a:spLocks noGrp="1"/>
          </p:cNvSpPr>
          <p:nvPr>
            <p:ph type="sldNum" sz="quarter" idx="12"/>
          </p:nvPr>
        </p:nvSpPr>
        <p:spPr/>
        <p:txBody>
          <a:bodyPr/>
          <a:lstStyle/>
          <a:p>
            <a:fld id="{045687AC-480D-D64D-8D0B-C48E9DD32866}" type="slidenum">
              <a:rPr lang="en-US" smtClean="0"/>
              <a:t>‹#›</a:t>
            </a:fld>
            <a:endParaRPr lang="en-US"/>
          </a:p>
        </p:txBody>
      </p:sp>
    </p:spTree>
    <p:extLst>
      <p:ext uri="{BB962C8B-B14F-4D97-AF65-F5344CB8AC3E}">
        <p14:creationId xmlns:p14="http://schemas.microsoft.com/office/powerpoint/2010/main" val="20723194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5"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0" name="Rectangle">
            <a:extLst>
              <a:ext uri="{FF2B5EF4-FFF2-40B4-BE49-F238E27FC236}">
                <a16:creationId xmlns:a16="http://schemas.microsoft.com/office/drawing/2014/main" id="{C129029C-221C-3542-98BD-9B8762D56C52}"/>
              </a:ext>
            </a:extLst>
          </p:cNvPr>
          <p:cNvSpPr/>
          <p:nvPr/>
        </p:nvSpPr>
        <p:spPr>
          <a:xfrm>
            <a:off x="273795" y="1056009"/>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1" name="Rectangle">
            <a:extLst>
              <a:ext uri="{FF2B5EF4-FFF2-40B4-BE49-F238E27FC236}">
                <a16:creationId xmlns:a16="http://schemas.microsoft.com/office/drawing/2014/main" id="{29395FF0-F4C1-F34F-8A39-705FB8BF6A51}"/>
              </a:ext>
            </a:extLst>
          </p:cNvPr>
          <p:cNvSpPr/>
          <p:nvPr/>
        </p:nvSpPr>
        <p:spPr>
          <a:xfrm>
            <a:off x="273795"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2" name="Rectangle">
            <a:extLst>
              <a:ext uri="{FF2B5EF4-FFF2-40B4-BE49-F238E27FC236}">
                <a16:creationId xmlns:a16="http://schemas.microsoft.com/office/drawing/2014/main" id="{53E9D0E6-5EFC-F74F-A56D-443A411576B8}"/>
              </a:ext>
            </a:extLst>
          </p:cNvPr>
          <p:cNvSpPr/>
          <p:nvPr/>
        </p:nvSpPr>
        <p:spPr>
          <a:xfrm>
            <a:off x="273795"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3" name="Rectangle">
            <a:extLst>
              <a:ext uri="{FF2B5EF4-FFF2-40B4-BE49-F238E27FC236}">
                <a16:creationId xmlns:a16="http://schemas.microsoft.com/office/drawing/2014/main" id="{AA4280F8-CAD4-E74B-A312-7D5C33AE1B9F}"/>
              </a:ext>
            </a:extLst>
          </p:cNvPr>
          <p:cNvSpPr/>
          <p:nvPr/>
        </p:nvSpPr>
        <p:spPr>
          <a:xfrm>
            <a:off x="273795" y="3432113"/>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4" name="Rectangle">
            <a:extLst>
              <a:ext uri="{FF2B5EF4-FFF2-40B4-BE49-F238E27FC236}">
                <a16:creationId xmlns:a16="http://schemas.microsoft.com/office/drawing/2014/main" id="{39F01D1B-57C4-0840-8032-A458F0271B46}"/>
              </a:ext>
            </a:extLst>
          </p:cNvPr>
          <p:cNvSpPr/>
          <p:nvPr/>
        </p:nvSpPr>
        <p:spPr>
          <a:xfrm>
            <a:off x="273795"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5" name="Rectangle">
            <a:extLst>
              <a:ext uri="{FF2B5EF4-FFF2-40B4-BE49-F238E27FC236}">
                <a16:creationId xmlns:a16="http://schemas.microsoft.com/office/drawing/2014/main" id="{9BCF126B-5208-8345-A6CA-4D76E5E3D8A4}"/>
              </a:ext>
            </a:extLst>
          </p:cNvPr>
          <p:cNvSpPr/>
          <p:nvPr/>
        </p:nvSpPr>
        <p:spPr>
          <a:xfrm>
            <a:off x="273795"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6" name="Rectangle">
            <a:extLst>
              <a:ext uri="{FF2B5EF4-FFF2-40B4-BE49-F238E27FC236}">
                <a16:creationId xmlns:a16="http://schemas.microsoft.com/office/drawing/2014/main" id="{D4EC577D-EBE5-7548-B07F-873A549EFA1C}"/>
              </a:ext>
            </a:extLst>
          </p:cNvPr>
          <p:cNvSpPr/>
          <p:nvPr/>
        </p:nvSpPr>
        <p:spPr>
          <a:xfrm>
            <a:off x="273795"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89" y="267823"/>
            <a:ext cx="6637859" cy="6332093"/>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spTree>
    <p:extLst>
      <p:ext uri="{BB962C8B-B14F-4D97-AF65-F5344CB8AC3E}">
        <p14:creationId xmlns:p14="http://schemas.microsoft.com/office/powerpoint/2010/main" val="3656093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89"/>
            <a:ext cx="8635069"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1929268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1" cy="3437467"/>
          </a:xfrm>
          <a:prstGeom prst="rect">
            <a:avLst/>
          </a:prstGeom>
          <a:ln w="12700">
            <a:miter lim="400000"/>
          </a:ln>
        </p:spPr>
      </p:pic>
      <p:sp>
        <p:nvSpPr>
          <p:cNvPr id="2" name="Title 1"/>
          <p:cNvSpPr>
            <a:spLocks noGrp="1"/>
          </p:cNvSpPr>
          <p:nvPr>
            <p:ph type="title" hasCustomPrompt="1"/>
          </p:nvPr>
        </p:nvSpPr>
        <p:spPr>
          <a:xfrm>
            <a:off x="235882" y="223691"/>
            <a:ext cx="8635069"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23734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theme" Target="../theme/theme10.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5" Type="http://schemas.openxmlformats.org/officeDocument/2006/relationships/slideLayout" Target="../slideLayouts/slideLayout308.xml"/><Relationship Id="rId4" Type="http://schemas.openxmlformats.org/officeDocument/2006/relationships/slideLayout" Target="../slideLayouts/slideLayout30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theme" Target="../theme/theme11.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8" Type="http://schemas.openxmlformats.org/officeDocument/2006/relationships/slideLayout" Target="../slideLayouts/slideLayout31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slideLayout" Target="../slideLayouts/slideLayout380.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41" Type="http://schemas.openxmlformats.org/officeDocument/2006/relationships/theme" Target="../theme/theme12.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40" Type="http://schemas.openxmlformats.org/officeDocument/2006/relationships/slideLayout" Target="../slideLayouts/slideLayout381.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26" Type="http://schemas.openxmlformats.org/officeDocument/2006/relationships/slideLayout" Target="../slideLayouts/slideLayout407.xml"/><Relationship Id="rId39" Type="http://schemas.openxmlformats.org/officeDocument/2006/relationships/theme" Target="../theme/theme13.xml"/><Relationship Id="rId21" Type="http://schemas.openxmlformats.org/officeDocument/2006/relationships/slideLayout" Target="../slideLayouts/slideLayout402.xml"/><Relationship Id="rId34" Type="http://schemas.openxmlformats.org/officeDocument/2006/relationships/slideLayout" Target="../slideLayouts/slideLayout415.xml"/><Relationship Id="rId7" Type="http://schemas.openxmlformats.org/officeDocument/2006/relationships/slideLayout" Target="../slideLayouts/slideLayout388.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38" Type="http://schemas.openxmlformats.org/officeDocument/2006/relationships/slideLayout" Target="../slideLayouts/slideLayout419.xml"/><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0" Type="http://schemas.openxmlformats.org/officeDocument/2006/relationships/slideLayout" Target="../slideLayouts/slideLayout401.xml"/><Relationship Id="rId29" Type="http://schemas.openxmlformats.org/officeDocument/2006/relationships/slideLayout" Target="../slideLayouts/slideLayout410.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37" Type="http://schemas.openxmlformats.org/officeDocument/2006/relationships/slideLayout" Target="../slideLayouts/slideLayout418.xml"/><Relationship Id="rId5" Type="http://schemas.openxmlformats.org/officeDocument/2006/relationships/slideLayout" Target="../slideLayouts/slideLayout386.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36" Type="http://schemas.openxmlformats.org/officeDocument/2006/relationships/slideLayout" Target="../slideLayouts/slideLayout417.xml"/><Relationship Id="rId10" Type="http://schemas.openxmlformats.org/officeDocument/2006/relationships/slideLayout" Target="../slideLayouts/slideLayout391.xml"/><Relationship Id="rId19" Type="http://schemas.openxmlformats.org/officeDocument/2006/relationships/slideLayout" Target="../slideLayouts/slideLayout400.xml"/><Relationship Id="rId31" Type="http://schemas.openxmlformats.org/officeDocument/2006/relationships/slideLayout" Target="../slideLayouts/slideLayout412.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slideLayout" Target="../slideLayouts/slideLayout416.xml"/><Relationship Id="rId8" Type="http://schemas.openxmlformats.org/officeDocument/2006/relationships/slideLayout" Target="../slideLayouts/slideLayout389.xml"/><Relationship Id="rId3" Type="http://schemas.openxmlformats.org/officeDocument/2006/relationships/slideLayout" Target="../slideLayouts/slideLayout38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theme" Target="../theme/theme1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55" Type="http://schemas.openxmlformats.org/officeDocument/2006/relationships/slideLayout" Target="../slideLayouts/slideLayout151.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3" Type="http://schemas.openxmlformats.org/officeDocument/2006/relationships/slideLayout" Target="../slideLayouts/slideLayout149.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theme" Target="../theme/theme5.xml"/><Relationship Id="rId8" Type="http://schemas.openxmlformats.org/officeDocument/2006/relationships/slideLayout" Target="../slideLayouts/slideLayout104.xml"/><Relationship Id="rId51" Type="http://schemas.openxmlformats.org/officeDocument/2006/relationships/slideLayout" Target="../slideLayouts/slideLayout147.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slideLayout" Target="../slideLayouts/slideLayout198.xml"/><Relationship Id="rId50" Type="http://schemas.openxmlformats.org/officeDocument/2006/relationships/slideLayout" Target="../slideLayouts/slideLayout201.xml"/><Relationship Id="rId55" Type="http://schemas.openxmlformats.org/officeDocument/2006/relationships/slideLayout" Target="../slideLayouts/slideLayout206.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9" Type="http://schemas.openxmlformats.org/officeDocument/2006/relationships/slideLayout" Target="../slideLayouts/slideLayout180.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slideLayout" Target="../slideLayouts/slideLayout196.xml"/><Relationship Id="rId53" Type="http://schemas.openxmlformats.org/officeDocument/2006/relationships/slideLayout" Target="../slideLayouts/slideLayout204.xml"/><Relationship Id="rId58" Type="http://schemas.openxmlformats.org/officeDocument/2006/relationships/theme" Target="../theme/theme6.xml"/><Relationship Id="rId5" Type="http://schemas.openxmlformats.org/officeDocument/2006/relationships/slideLayout" Target="../slideLayouts/slideLayout156.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slideLayout" Target="../slideLayouts/slideLayout199.xml"/><Relationship Id="rId56" Type="http://schemas.openxmlformats.org/officeDocument/2006/relationships/slideLayout" Target="../slideLayouts/slideLayout207.xml"/><Relationship Id="rId8" Type="http://schemas.openxmlformats.org/officeDocument/2006/relationships/slideLayout" Target="../slideLayouts/slideLayout159.xml"/><Relationship Id="rId51" Type="http://schemas.openxmlformats.org/officeDocument/2006/relationships/slideLayout" Target="../slideLayouts/slideLayout202.xml"/><Relationship Id="rId3" Type="http://schemas.openxmlformats.org/officeDocument/2006/relationships/slideLayout" Target="../slideLayouts/slideLayout154.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slideLayout" Target="../slideLayouts/slideLayout197.xml"/><Relationship Id="rId20" Type="http://schemas.openxmlformats.org/officeDocument/2006/relationships/slideLayout" Target="../slideLayouts/slideLayout171.xml"/><Relationship Id="rId41" Type="http://schemas.openxmlformats.org/officeDocument/2006/relationships/slideLayout" Target="../slideLayouts/slideLayout192.xml"/><Relationship Id="rId54" Type="http://schemas.openxmlformats.org/officeDocument/2006/relationships/slideLayout" Target="../slideLayouts/slideLayout205.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49" Type="http://schemas.openxmlformats.org/officeDocument/2006/relationships/slideLayout" Target="../slideLayouts/slideLayout200.xml"/><Relationship Id="rId57" Type="http://schemas.openxmlformats.org/officeDocument/2006/relationships/slideLayout" Target="../slideLayouts/slideLayout208.xml"/><Relationship Id="rId10" Type="http://schemas.openxmlformats.org/officeDocument/2006/relationships/slideLayout" Target="../slideLayouts/slideLayout161.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52" Type="http://schemas.openxmlformats.org/officeDocument/2006/relationships/slideLayout" Target="../slideLayouts/slideLayout2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theme" Target="../theme/theme7.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8" Type="http://schemas.openxmlformats.org/officeDocument/2006/relationships/slideLayout" Target="../slideLayouts/slideLayout21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theme" Target="../theme/theme8.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8" Type="http://schemas.openxmlformats.org/officeDocument/2006/relationships/slideLayout" Target="../slideLayouts/slideLayout2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theme" Target="../theme/theme9.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96156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42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Cloud Engagement Hub">
            <a:extLst>
              <a:ext uri="{FF2B5EF4-FFF2-40B4-BE49-F238E27FC236}">
                <a16:creationId xmlns:a16="http://schemas.microsoft.com/office/drawing/2014/main" id="{18FF76C1-6782-7248-983C-EA5877096BE1}"/>
              </a:ext>
            </a:extLst>
          </p:cNvPr>
          <p:cNvSpPr txBox="1"/>
          <p:nvPr userDrawn="1"/>
        </p:nvSpPr>
        <p:spPr>
          <a:xfrm>
            <a:off x="52321" y="6433433"/>
            <a:ext cx="1994191" cy="338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l" defTabSz="3657454" rtl="0" eaLnBrk="1" latinLnBrk="0" hangingPunct="1"/>
            <a:r>
              <a:rPr sz="1000" b="0" kern="1200" dirty="0">
                <a:solidFill>
                  <a:schemeClr val="bg1">
                    <a:lumMod val="65000"/>
                  </a:schemeClr>
                </a:solidFill>
                <a:latin typeface="IBM Plex Sans Light"/>
              </a:rPr>
              <a:t>Cloud Engagement Hub</a:t>
            </a:r>
            <a:r>
              <a:rPr lang="en-US" sz="1000" b="0" kern="1200" dirty="0">
                <a:solidFill>
                  <a:schemeClr val="bg1">
                    <a:lumMod val="65000"/>
                  </a:schemeClr>
                </a:solidFill>
                <a:latin typeface="IBM Plex Sans Light"/>
              </a:rPr>
              <a:t> - 2021</a:t>
            </a:r>
            <a:endParaRPr sz="1000" b="0" kern="1200" dirty="0">
              <a:solidFill>
                <a:schemeClr val="bg1">
                  <a:lumMod val="65000"/>
                </a:schemeClr>
              </a:solidFill>
              <a:latin typeface="IBM Plex Sans Light"/>
            </a:endParaRPr>
          </a:p>
        </p:txBody>
      </p:sp>
      <p:sp>
        <p:nvSpPr>
          <p:cNvPr id="8" name="TextBox 7">
            <a:extLst>
              <a:ext uri="{FF2B5EF4-FFF2-40B4-BE49-F238E27FC236}">
                <a16:creationId xmlns:a16="http://schemas.microsoft.com/office/drawing/2014/main" id="{3B158BFB-9542-C64E-8FB2-4C2462BECC4D}"/>
              </a:ext>
            </a:extLst>
          </p:cNvPr>
          <p:cNvSpPr txBox="1"/>
          <p:nvPr userDrawn="1"/>
        </p:nvSpPr>
        <p:spPr>
          <a:xfrm>
            <a:off x="10694670" y="6433433"/>
            <a:ext cx="1156086" cy="338552"/>
          </a:xfrm>
          <a:prstGeom prst="rect">
            <a:avLst/>
          </a:prstGeom>
          <a:ln w="12700">
            <a:miter lim="400000"/>
          </a:ln>
        </p:spPr>
        <p:txBody>
          <a:bodyPr wrap="square" lIns="91439" tIns="91439" rIns="91439" bIns="91439">
            <a:spAutoFit/>
          </a:bodyPr>
          <a:lstStyle>
            <a:defPPr>
              <a:defRPr lang="en-US"/>
            </a:defPPr>
            <a:lvl1pPr defTabSz="3657600">
              <a:defRPr sz="1000" b="0">
                <a:solidFill>
                  <a:schemeClr val="bg1">
                    <a:lumMod val="65000"/>
                  </a:schemeClr>
                </a:solidFill>
                <a:latin typeface="IBM Plex Sans Light"/>
                <a:ea typeface="IBM Plex Sans Light"/>
                <a:cs typeface="IBM Plex Sans Light"/>
              </a:defRPr>
            </a:lvl1pPr>
          </a:lstStyle>
          <a:p>
            <a:pPr lvl="0"/>
            <a:r>
              <a:rPr lang="en-US" sz="1000" dirty="0"/>
              <a:t>IBM Confidential</a:t>
            </a:r>
          </a:p>
        </p:txBody>
      </p:sp>
      <p:cxnSp>
        <p:nvCxnSpPr>
          <p:cNvPr id="9" name="Straight Connector 8">
            <a:extLst>
              <a:ext uri="{FF2B5EF4-FFF2-40B4-BE49-F238E27FC236}">
                <a16:creationId xmlns:a16="http://schemas.microsoft.com/office/drawing/2014/main" id="{0413FCF0-0722-844C-A849-BEFFA8CA1328}"/>
              </a:ext>
            </a:extLst>
          </p:cNvPr>
          <p:cNvCxnSpPr>
            <a:cxnSpLocks/>
          </p:cNvCxnSpPr>
          <p:nvPr userDrawn="1"/>
        </p:nvCxnSpPr>
        <p:spPr>
          <a:xfrm>
            <a:off x="11819759" y="6479278"/>
            <a:ext cx="0" cy="2849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6D53926E-A450-1B42-8DF2-20695C4D8F0D}"/>
              </a:ext>
            </a:extLst>
          </p:cNvPr>
          <p:cNvSpPr txBox="1">
            <a:spLocks/>
          </p:cNvSpPr>
          <p:nvPr userDrawn="1"/>
        </p:nvSpPr>
        <p:spPr>
          <a:xfrm>
            <a:off x="11839466" y="6482724"/>
            <a:ext cx="450574" cy="25548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6B2982-AC98-BD4A-94C9-03B2532C4B6B}" type="slidenum">
              <a:rPr lang="en-US" sz="1050" b="0" i="0" smtClean="0">
                <a:solidFill>
                  <a:schemeClr val="tx1">
                    <a:lumMod val="65000"/>
                    <a:lumOff val="35000"/>
                  </a:schemeClr>
                </a:solidFill>
                <a:latin typeface="IBM Plex Sans Thin" panose="020B0203050203000203" pitchFamily="34" charset="77"/>
              </a:rPr>
              <a:pPr/>
              <a:t>‹#›</a:t>
            </a:fld>
            <a:endParaRPr lang="en-US" sz="1050" b="0" i="0" dirty="0">
              <a:solidFill>
                <a:schemeClr val="tx1">
                  <a:lumMod val="65000"/>
                  <a:lumOff val="35000"/>
                </a:schemeClr>
              </a:solidFill>
              <a:latin typeface="IBM Plex Sans Thin" panose="020B0203050203000203" pitchFamily="34" charset="77"/>
            </a:endParaRPr>
          </a:p>
        </p:txBody>
      </p:sp>
      <p:sp>
        <p:nvSpPr>
          <p:cNvPr id="6" name="Rectangle 5">
            <a:extLst>
              <a:ext uri="{FF2B5EF4-FFF2-40B4-BE49-F238E27FC236}">
                <a16:creationId xmlns:a16="http://schemas.microsoft.com/office/drawing/2014/main" id="{680E3449-C0FB-7342-AD2C-3AFAA157C6D0}"/>
              </a:ext>
            </a:extLst>
          </p:cNvPr>
          <p:cNvSpPr/>
          <p:nvPr userDrawn="1"/>
        </p:nvSpPr>
        <p:spPr>
          <a:xfrm>
            <a:off x="0" y="1"/>
            <a:ext cx="12192000" cy="865414"/>
          </a:xfrm>
          <a:prstGeom prst="rect">
            <a:avLst/>
          </a:prstGeom>
          <a:solidFill>
            <a:srgbClr val="375D7D"/>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93438"/>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94826638"/>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 id="2147484174" r:id="rId18"/>
    <p:sldLayoutId id="2147484175" r:id="rId19"/>
    <p:sldLayoutId id="2147484176" r:id="rId20"/>
    <p:sldLayoutId id="2147484177" r:id="rId21"/>
    <p:sldLayoutId id="2147484178" r:id="rId22"/>
    <p:sldLayoutId id="2147484179" r:id="rId23"/>
    <p:sldLayoutId id="2147484180" r:id="rId24"/>
    <p:sldLayoutId id="2147484181" r:id="rId25"/>
    <p:sldLayoutId id="2147484182" r:id="rId26"/>
    <p:sldLayoutId id="2147484183" r:id="rId27"/>
    <p:sldLayoutId id="2147484184" r:id="rId28"/>
    <p:sldLayoutId id="2147484185" r:id="rId29"/>
    <p:sldLayoutId id="2147484186" r:id="rId30"/>
    <p:sldLayoutId id="2147484187" r:id="rId31"/>
    <p:sldLayoutId id="2147484188"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50328509"/>
      </p:ext>
    </p:extLst>
  </p:cSld>
  <p:clrMap bg1="dk1" tx1="lt1" bg2="dk2" tx2="lt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 id="2147484216" r:id="rId27"/>
    <p:sldLayoutId id="2147484217" r:id="rId28"/>
    <p:sldLayoutId id="2147484218" r:id="rId29"/>
    <p:sldLayoutId id="2147484219" r:id="rId30"/>
    <p:sldLayoutId id="2147484220" r:id="rId31"/>
    <p:sldLayoutId id="2147484221" r:id="rId32"/>
    <p:sldLayoutId id="2147484222" r:id="rId33"/>
    <p:sldLayoutId id="2147484223" r:id="rId34"/>
    <p:sldLayoutId id="2147484224" r:id="rId35"/>
    <p:sldLayoutId id="2147484225" r:id="rId36"/>
    <p:sldLayoutId id="2147484226" r:id="rId37"/>
    <p:sldLayoutId id="2147484227" r:id="rId38"/>
    <p:sldLayoutId id="2147484228" r:id="rId39"/>
    <p:sldLayoutId id="2147484229" r:id="rId40"/>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a:t>IBM Watson / Date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35972989"/>
      </p:ext>
    </p:extLst>
  </p:cSld>
  <p:clrMap bg1="dk1" tx1="lt1" bg2="dk2" tx2="lt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 id="2147484258" r:id="rId25"/>
    <p:sldLayoutId id="2147484259" r:id="rId26"/>
    <p:sldLayoutId id="2147484260" r:id="rId27"/>
    <p:sldLayoutId id="2147484261" r:id="rId28"/>
    <p:sldLayoutId id="2147484262" r:id="rId29"/>
    <p:sldLayoutId id="2147484263" r:id="rId30"/>
    <p:sldLayoutId id="2147484264" r:id="rId31"/>
    <p:sldLayoutId id="2147484265" r:id="rId32"/>
    <p:sldLayoutId id="2147484266" r:id="rId33"/>
    <p:sldLayoutId id="2147484267" r:id="rId34"/>
    <p:sldLayoutId id="2147484268" r:id="rId35"/>
    <p:sldLayoutId id="2147484269" r:id="rId36"/>
    <p:sldLayoutId id="2147484271" r:id="rId37"/>
    <p:sldLayoutId id="2147484272" r:id="rId38"/>
  </p:sldLayoutIdLst>
  <p:hf hdr="0" dt="0"/>
  <p:txStyles>
    <p:titleStyle>
      <a:lvl1pPr algn="l" rtl="0" eaLnBrk="1" fontAlgn="base" hangingPunct="1">
        <a:lnSpc>
          <a:spcPct val="90000"/>
        </a:lnSpc>
        <a:spcBef>
          <a:spcPct val="0"/>
        </a:spcBef>
        <a:spcAft>
          <a:spcPct val="0"/>
        </a:spcAft>
        <a:defRPr sz="32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22/02/2022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2416440146"/>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Tree>
    <p:extLst>
      <p:ext uri="{BB962C8B-B14F-4D97-AF65-F5344CB8AC3E}">
        <p14:creationId xmlns:p14="http://schemas.microsoft.com/office/powerpoint/2010/main" val="304270058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6"/>
            <a:ext cx="11582399" cy="5988135"/>
          </a:xfrm>
          <a:prstGeom prst="rect">
            <a:avLst/>
          </a:prstGeom>
        </p:spPr>
        <p:txBody>
          <a:bodyPr vert="horz" lIns="0" tIns="0" rIns="0" bIns="0" rtlCol="0" anchor="ctr" anchorCtr="0">
            <a:noAutofit/>
          </a:bodyPr>
          <a:lstStyle/>
          <a:p>
            <a:r>
              <a:rPr lang="en-US" noProof="0" dirty="0"/>
              <a:t>TEMPLATE PRESENTATION SPEAKERS</a:t>
            </a:r>
          </a:p>
        </p:txBody>
      </p:sp>
      <p:sp>
        <p:nvSpPr>
          <p:cNvPr id="7" name="Slide Number Placeholder 6"/>
          <p:cNvSpPr>
            <a:spLocks noGrp="1"/>
          </p:cNvSpPr>
          <p:nvPr>
            <p:ph type="sldNum" sz="quarter" idx="4"/>
          </p:nvPr>
        </p:nvSpPr>
        <p:spPr>
          <a:xfrm>
            <a:off x="11325008" y="6435307"/>
            <a:ext cx="562192" cy="267418"/>
          </a:xfrm>
          <a:prstGeom prst="rect">
            <a:avLst/>
          </a:prstGeom>
        </p:spPr>
        <p:txBody>
          <a:bodyPr vert="horz" lIns="0" tIns="0" rIns="0" bIns="0" rtlCol="0" anchor="ctr"/>
          <a:lstStyle>
            <a:lvl1pPr algn="r">
              <a:defRPr sz="1050" b="1" i="0" baseline="0">
                <a:solidFill>
                  <a:schemeClr val="bg2"/>
                </a:solidFill>
                <a:latin typeface="+mn-lt"/>
                <a:ea typeface="IBM Plex Sans" panose="020B0503050203000203" pitchFamily="34" charset="77"/>
                <a:cs typeface="Arial" charset="0"/>
              </a:defRPr>
            </a:lvl1pPr>
          </a:lstStyle>
          <a:p>
            <a:fld id="{D0BE6F14-FF48-0F4F-A8AA-2E3F25371E4A}" type="slidenum">
              <a:rPr lang="en-US" smtClean="0"/>
              <a:pPr/>
              <a:t>‹#›</a:t>
            </a:fld>
            <a:endParaRPr lang="en-US" b="1" dirty="0"/>
          </a:p>
        </p:txBody>
      </p:sp>
    </p:spTree>
    <p:extLst>
      <p:ext uri="{BB962C8B-B14F-4D97-AF65-F5344CB8AC3E}">
        <p14:creationId xmlns:p14="http://schemas.microsoft.com/office/powerpoint/2010/main" val="303193891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Lst>
  <p:hf hdr="0" dt="0"/>
  <p:txStyles>
    <p:titleStyle>
      <a:lvl1pPr algn="ctr" defTabSz="609524" rtl="0" eaLnBrk="1" latinLnBrk="0" hangingPunct="1">
        <a:lnSpc>
          <a:spcPct val="90000"/>
        </a:lnSpc>
        <a:spcBef>
          <a:spcPct val="0"/>
        </a:spcBef>
        <a:buNone/>
        <a:defRPr sz="3200" b="1" i="0" kern="1200">
          <a:solidFill>
            <a:schemeClr val="bg2"/>
          </a:solidFill>
          <a:latin typeface="+mj-lt"/>
          <a:ea typeface="IBM Plex Sans" panose="020B0503050203000203" pitchFamily="34" charset="77"/>
          <a:cs typeface="Arial" charset="0"/>
        </a:defRPr>
      </a:lvl1pPr>
    </p:titleStyle>
    <p:bodyStyle>
      <a:lvl1pPr marL="0" indent="0" algn="l" defTabSz="609524" rtl="0" eaLnBrk="1" latinLnBrk="0" hangingPunct="1">
        <a:lnSpc>
          <a:spcPct val="100000"/>
        </a:lnSpc>
        <a:spcBef>
          <a:spcPts val="1467"/>
        </a:spcBef>
        <a:buFont typeface="Arial"/>
        <a:buNone/>
        <a:defRPr sz="1867" b="0" i="0" kern="1200">
          <a:solidFill>
            <a:schemeClr val="bg2"/>
          </a:solidFill>
          <a:latin typeface="+mn-lt"/>
          <a:ea typeface="IBM Plex Sans" panose="020B0503050203000203" pitchFamily="34" charset="77"/>
          <a:cs typeface="Arial" charset="0"/>
        </a:defRPr>
      </a:lvl1pPr>
      <a:lvl2pPr marL="230689"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2pPr>
      <a:lvl3pPr marL="5291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3pPr>
      <a:lvl4pPr marL="833863" indent="-22433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4pPr>
      <a:lvl5pPr marL="10709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1">
          <p15:clr>
            <a:srgbClr val="F26B43"/>
          </p15:clr>
        </p15:guide>
        <p15:guide id="13" pos="3648">
          <p15:clr>
            <a:srgbClr val="F26B43"/>
          </p15:clr>
        </p15:guide>
        <p15:guide id="15" pos="2112">
          <p15:clr>
            <a:srgbClr val="F26B43"/>
          </p15:clr>
        </p15:guide>
        <p15:guide id="17" pos="1920">
          <p15:clr>
            <a:srgbClr val="F26B43"/>
          </p15:clr>
        </p15:guide>
        <p15:guide id="20" pos="4033">
          <p15:clr>
            <a:srgbClr val="F26B43"/>
          </p15:clr>
        </p15:guide>
        <p15:guide id="22" pos="5761">
          <p15:clr>
            <a:srgbClr val="F26B43"/>
          </p15:clr>
        </p15:guide>
        <p15:guide id="24" pos="192">
          <p15:clr>
            <a:srgbClr val="F26B43"/>
          </p15:clr>
        </p15:guide>
        <p15:guide id="26" pos="7489">
          <p15:clr>
            <a:srgbClr val="F26B43"/>
          </p15:clr>
        </p15:guide>
        <p15:guide id="27" orient="horz" pos="189">
          <p15:clr>
            <a:srgbClr val="F26B43"/>
          </p15:clr>
        </p15:guide>
        <p15:guide id="31" pos="5569">
          <p15:clr>
            <a:srgbClr val="F26B43"/>
          </p15:clr>
        </p15:guide>
        <p15:guide id="32" pos="5953">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799"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799" baseline="0">
                <a:solidFill>
                  <a:schemeClr val="tx1"/>
                </a:solidFill>
                <a:latin typeface="+mn-lt"/>
                <a:ea typeface="Arial" charset="0"/>
                <a:cs typeface="Arial" charset="0"/>
              </a:defRPr>
            </a:lvl1pPr>
          </a:lstStyle>
          <a:p>
            <a:r>
              <a:rPr lang="de-DE" dirty="0"/>
              <a:t>IBM Cloud / © 2020 IBM Corporation</a:t>
            </a:r>
            <a:endParaRPr lang="en-US" dirty="0"/>
          </a:p>
        </p:txBody>
      </p:sp>
    </p:spTree>
    <p:extLst>
      <p:ext uri="{BB962C8B-B14F-4D97-AF65-F5344CB8AC3E}">
        <p14:creationId xmlns:p14="http://schemas.microsoft.com/office/powerpoint/2010/main" val="13821196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spd="med"/>
  <p:hf hdr="0" dt="0"/>
  <p:txStyles>
    <p:titleStyle>
      <a:lvl1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1pPr>
      <a:lvl2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2pPr>
      <a:lvl3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3pPr>
      <a:lvl4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4pPr>
      <a:lvl5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5pPr>
      <a:lvl6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6pPr>
      <a:lvl7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7pPr>
      <a:lvl8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8pPr>
      <a:lvl9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9pPr>
    </p:titleStyle>
    <p:bodyStyle>
      <a:lvl1pPr marL="0" marR="0" indent="0"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1pPr>
      <a:lvl2pPr marL="0" marR="0" indent="634413"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2pPr>
      <a:lvl3pPr marL="0" marR="0" indent="1268825"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3pPr>
      <a:lvl4pPr marL="0" marR="0" indent="1903238"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4pPr>
      <a:lvl5pPr marL="0" marR="0" indent="2537651"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5pPr>
      <a:lvl6pPr marL="3367265" marR="0" indent="-195203"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6pPr>
      <a:lvl7pPr marL="4001678"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7pPr>
      <a:lvl8pPr marL="4636090"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8pPr>
      <a:lvl9pPr marL="5270503"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9pPr>
    </p:bodyStyle>
    <p:otherStyle>
      <a:lvl1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1pPr>
      <a:lvl2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2pPr>
      <a:lvl3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3pPr>
      <a:lvl4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4pPr>
      <a:lvl5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5pPr>
      <a:lvl6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6pPr>
      <a:lvl7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7pPr>
      <a:lvl8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8pPr>
      <a:lvl9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179" marR="0" lvl="3" indent="-258227" algn="l" defTabSz="1219170"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5"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49"/>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1" y="-288048"/>
            <a:ext cx="12772737"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2941927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 id="2147483812" r:id="rId51"/>
    <p:sldLayoutId id="2147483814" r:id="rId52"/>
    <p:sldLayoutId id="2147483815" r:id="rId53"/>
    <p:sldLayoutId id="2147483816" r:id="rId54"/>
    <p:sldLayoutId id="2147483817" r:id="rId55"/>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07" marR="0" indent="-228594" algn="l" defTabSz="1219170"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1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211" marR="0" lvl="3" indent="-258237" algn="l" defTabSz="1219215"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6" cy="222250"/>
          </a:xfrm>
          <a:prstGeom prst="rect">
            <a:avLst/>
          </a:prstGeom>
        </p:spPr>
        <p:txBody>
          <a:bodyPr vert="horz" lIns="0" tIns="0" rIns="0" bIns="0" rtlCol="0" anchor="ctr"/>
          <a:lstStyle>
            <a:lvl1pPr marL="0" marR="0" indent="0" algn="l" defTabSz="914656"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50"/>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2" y="-288048"/>
            <a:ext cx="12772738"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64237228"/>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6" r:id="rId52"/>
    <p:sldLayoutId id="2147483997" r:id="rId53"/>
    <p:sldLayoutId id="2147483998" r:id="rId54"/>
    <p:sldLayoutId id="2147483999" r:id="rId55"/>
    <p:sldLayoutId id="2147484000" r:id="rId56"/>
    <p:sldLayoutId id="2147484001" r:id="rId57"/>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25"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52"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76"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702"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603" indent="-228603"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206" indent="-188387"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211" indent="-25823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47" marR="0" indent="-228603" algn="l" defTabSz="1219215"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628" indent="-172893" algn="l" rtl="0" eaLnBrk="1" fontAlgn="base" hangingPunct="1">
        <a:spcBef>
          <a:spcPct val="20000"/>
        </a:spcBef>
        <a:spcAft>
          <a:spcPct val="0"/>
        </a:spcAft>
        <a:buClr>
          <a:schemeClr val="bg1"/>
        </a:buClr>
        <a:buChar char="»"/>
        <a:defRPr sz="1692">
          <a:solidFill>
            <a:schemeClr val="bg1"/>
          </a:solidFill>
          <a:latin typeface="Arial" charset="0"/>
        </a:defRPr>
      </a:lvl6pPr>
      <a:lvl7pPr marL="2595054" indent="-172893" algn="l" rtl="0" eaLnBrk="1" fontAlgn="base" hangingPunct="1">
        <a:spcBef>
          <a:spcPct val="20000"/>
        </a:spcBef>
        <a:spcAft>
          <a:spcPct val="0"/>
        </a:spcAft>
        <a:buClr>
          <a:schemeClr val="bg1"/>
        </a:buClr>
        <a:buChar char="»"/>
        <a:defRPr sz="1692">
          <a:solidFill>
            <a:schemeClr val="bg1"/>
          </a:solidFill>
          <a:latin typeface="Arial" charset="0"/>
        </a:defRPr>
      </a:lvl7pPr>
      <a:lvl8pPr marL="3078480" indent="-172893" algn="l" rtl="0" eaLnBrk="1" fontAlgn="base" hangingPunct="1">
        <a:spcBef>
          <a:spcPct val="20000"/>
        </a:spcBef>
        <a:spcAft>
          <a:spcPct val="0"/>
        </a:spcAft>
        <a:buClr>
          <a:schemeClr val="bg1"/>
        </a:buClr>
        <a:buChar char="»"/>
        <a:defRPr sz="1692">
          <a:solidFill>
            <a:schemeClr val="bg1"/>
          </a:solidFill>
          <a:latin typeface="Arial" charset="0"/>
        </a:defRPr>
      </a:lvl8pPr>
      <a:lvl9pPr marL="3561906" indent="-172893"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52" rtl="0" eaLnBrk="1" latinLnBrk="0" hangingPunct="1">
        <a:defRPr sz="1904" kern="1200">
          <a:solidFill>
            <a:schemeClr val="tx1"/>
          </a:solidFill>
          <a:latin typeface="+mn-lt"/>
          <a:ea typeface="+mn-ea"/>
          <a:cs typeface="+mn-cs"/>
        </a:defRPr>
      </a:lvl1pPr>
      <a:lvl2pPr marL="483425" algn="l" defTabSz="966852" rtl="0" eaLnBrk="1" latinLnBrk="0" hangingPunct="1">
        <a:defRPr sz="1904" kern="1200">
          <a:solidFill>
            <a:schemeClr val="tx1"/>
          </a:solidFill>
          <a:latin typeface="+mn-lt"/>
          <a:ea typeface="+mn-ea"/>
          <a:cs typeface="+mn-cs"/>
        </a:defRPr>
      </a:lvl2pPr>
      <a:lvl3pPr marL="966852" algn="l" defTabSz="966852" rtl="0" eaLnBrk="1" latinLnBrk="0" hangingPunct="1">
        <a:defRPr sz="1904" kern="1200">
          <a:solidFill>
            <a:schemeClr val="tx1"/>
          </a:solidFill>
          <a:latin typeface="+mn-lt"/>
          <a:ea typeface="+mn-ea"/>
          <a:cs typeface="+mn-cs"/>
        </a:defRPr>
      </a:lvl3pPr>
      <a:lvl4pPr marL="1450276" algn="l" defTabSz="966852" rtl="0" eaLnBrk="1" latinLnBrk="0" hangingPunct="1">
        <a:defRPr sz="1904" kern="1200">
          <a:solidFill>
            <a:schemeClr val="tx1"/>
          </a:solidFill>
          <a:latin typeface="+mn-lt"/>
          <a:ea typeface="+mn-ea"/>
          <a:cs typeface="+mn-cs"/>
        </a:defRPr>
      </a:lvl4pPr>
      <a:lvl5pPr marL="1933702" algn="l" defTabSz="966852" rtl="0" eaLnBrk="1" latinLnBrk="0" hangingPunct="1">
        <a:defRPr sz="1904" kern="1200">
          <a:solidFill>
            <a:schemeClr val="tx1"/>
          </a:solidFill>
          <a:latin typeface="+mn-lt"/>
          <a:ea typeface="+mn-ea"/>
          <a:cs typeface="+mn-cs"/>
        </a:defRPr>
      </a:lvl5pPr>
      <a:lvl6pPr marL="2417128" algn="l" defTabSz="966852" rtl="0" eaLnBrk="1" latinLnBrk="0" hangingPunct="1">
        <a:defRPr sz="1904" kern="1200">
          <a:solidFill>
            <a:schemeClr val="tx1"/>
          </a:solidFill>
          <a:latin typeface="+mn-lt"/>
          <a:ea typeface="+mn-ea"/>
          <a:cs typeface="+mn-cs"/>
        </a:defRPr>
      </a:lvl6pPr>
      <a:lvl7pPr marL="2900553" algn="l" defTabSz="966852" rtl="0" eaLnBrk="1" latinLnBrk="0" hangingPunct="1">
        <a:defRPr sz="1904" kern="1200">
          <a:solidFill>
            <a:schemeClr val="tx1"/>
          </a:solidFill>
          <a:latin typeface="+mn-lt"/>
          <a:ea typeface="+mn-ea"/>
          <a:cs typeface="+mn-cs"/>
        </a:defRPr>
      </a:lvl7pPr>
      <a:lvl8pPr marL="3383977" algn="l" defTabSz="966852" rtl="0" eaLnBrk="1" latinLnBrk="0" hangingPunct="1">
        <a:defRPr sz="1904" kern="1200">
          <a:solidFill>
            <a:schemeClr val="tx1"/>
          </a:solidFill>
          <a:latin typeface="+mn-lt"/>
          <a:ea typeface="+mn-ea"/>
          <a:cs typeface="+mn-cs"/>
        </a:defRPr>
      </a:lvl8pPr>
      <a:lvl9pPr marL="3867403" algn="l" defTabSz="966852"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0878899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Lst>
  <p:hf sldNum="0" hdr="0" ftr="0" dt="0"/>
  <p:txStyles>
    <p:titleStyle>
      <a:lvl1pPr algn="l" rtl="0" eaLnBrk="1" fontAlgn="base" hangingPunct="1">
        <a:lnSpc>
          <a:spcPct val="90000"/>
        </a:lnSpc>
        <a:spcBef>
          <a:spcPct val="0"/>
        </a:spcBef>
        <a:spcAft>
          <a:spcPct val="0"/>
        </a:spcAft>
        <a:defRPr sz="32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5487561"/>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bg1"/>
        </a:buClr>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1870750"/>
      </p:ext>
    </p:extLst>
  </p:cSld>
  <p:clrMap bg1="dk1" tx1="lt1" bg2="dk2" tx2="lt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tiff"/><Relationship Id="rId7" Type="http://schemas.openxmlformats.org/officeDocument/2006/relationships/image" Target="../media/image60.sv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tiff"/><Relationship Id="rId9" Type="http://schemas.openxmlformats.org/officeDocument/2006/relationships/image" Target="../media/image62.png"/><Relationship Id="rId1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393.xml"/><Relationship Id="rId4" Type="http://schemas.openxmlformats.org/officeDocument/2006/relationships/image" Target="../media/image69.pn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432.xml"/></Relationships>
</file>

<file path=ppt/slides/_rels/slide1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433.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433.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434.xml"/></Relationships>
</file>

<file path=ppt/slides/_rels/slide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34.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424.xml"/><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424.xml"/></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424.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424.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424.xml"/><Relationship Id="rId5" Type="http://schemas.openxmlformats.org/officeDocument/2006/relationships/image" Target="../media/image69.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424.xml"/><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424.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424.xml"/><Relationship Id="rId5" Type="http://schemas.openxmlformats.org/officeDocument/2006/relationships/image" Target="../media/image87.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424.xml"/></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424.xml"/></Relationships>
</file>

<file path=ppt/slides/_rels/slide2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418.xml"/></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97.png"/><Relationship Id="rId18" Type="http://schemas.openxmlformats.org/officeDocument/2006/relationships/image" Target="https://miro.medium.com/max/759/1*gxaPlQYI5bu_xsmSOWXxYw.png" TargetMode="External"/><Relationship Id="rId3" Type="http://schemas.openxmlformats.org/officeDocument/2006/relationships/image" Target="../media/image90.jpeg"/><Relationship Id="rId7" Type="http://schemas.openxmlformats.org/officeDocument/2006/relationships/image" Target="../media/image92.jpeg"/><Relationship Id="rId12" Type="http://schemas.openxmlformats.org/officeDocument/2006/relationships/image" Target="../media/image96.png"/><Relationship Id="rId17" Type="http://schemas.openxmlformats.org/officeDocument/2006/relationships/image" Target="../media/image100.png"/><Relationship Id="rId2" Type="http://schemas.openxmlformats.org/officeDocument/2006/relationships/notesSlide" Target="../notesSlides/notesSlide16.xml"/><Relationship Id="rId16" Type="http://schemas.openxmlformats.org/officeDocument/2006/relationships/hyperlink" Target="https://ibm.webex.com/meet/benoit.marolleau" TargetMode="External"/><Relationship Id="rId1" Type="http://schemas.openxmlformats.org/officeDocument/2006/relationships/slideLayout" Target="../slideLayouts/slideLayout419.xml"/><Relationship Id="rId6" Type="http://schemas.openxmlformats.org/officeDocument/2006/relationships/image" Target="../media/image67.png"/><Relationship Id="rId11" Type="http://schemas.openxmlformats.org/officeDocument/2006/relationships/image" Target="../media/image95.png"/><Relationship Id="rId5" Type="http://schemas.openxmlformats.org/officeDocument/2006/relationships/image" Target="../media/image66.png"/><Relationship Id="rId15" Type="http://schemas.openxmlformats.org/officeDocument/2006/relationships/image" Target="../media/image99.png"/><Relationship Id="rId10" Type="http://schemas.openxmlformats.org/officeDocument/2006/relationships/image" Target="../media/image94.jpeg"/><Relationship Id="rId4" Type="http://schemas.openxmlformats.org/officeDocument/2006/relationships/image" Target="../media/image91.png"/><Relationship Id="rId9" Type="http://schemas.openxmlformats.org/officeDocument/2006/relationships/image" Target="../media/image93.png"/><Relationship Id="rId14" Type="http://schemas.openxmlformats.org/officeDocument/2006/relationships/image" Target="../media/image98.png"/></Relationships>
</file>

<file path=ppt/slides/_rels/slide2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tiff"/></Relationships>
</file>

<file path=ppt/slides/_rels/slide30.xml.rels><?xml version="1.0" encoding="UTF-8" standalone="yes"?>
<Relationships xmlns="http://schemas.openxmlformats.org/package/2006/relationships"><Relationship Id="rId8" Type="http://schemas.openxmlformats.org/officeDocument/2006/relationships/image" Target="../media/image108.jp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jpeg"/><Relationship Id="rId1" Type="http://schemas.openxmlformats.org/officeDocument/2006/relationships/slideLayout" Target="../slideLayouts/slideLayout307.xml"/><Relationship Id="rId6" Type="http://schemas.openxmlformats.org/officeDocument/2006/relationships/image" Target="../media/image106.jpeg"/><Relationship Id="rId5" Type="http://schemas.openxmlformats.org/officeDocument/2006/relationships/image" Target="../media/image105.jpe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7.xml"/></Relationships>
</file>

<file path=ppt/slides/_rels/slide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2.tiff"/></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1508105"/>
          </a:xfrm>
          <a:prstGeom prst="rect">
            <a:avLst/>
          </a:prstGeom>
        </p:spPr>
        <p:txBody>
          <a:bodyPr wrap="square">
            <a:spAutoFit/>
          </a:bodyPr>
          <a:lstStyle/>
          <a:p>
            <a:r>
              <a:rPr lang="en-US" sz="3600" b="1">
                <a:solidFill>
                  <a:schemeClr val="bg1"/>
                </a:solidFill>
                <a:latin typeface="IBM Plex Sans" panose="020B0503050000000000" pitchFamily="34" charset="77"/>
              </a:rPr>
              <a:t>Hybrid Cloud Solutions </a:t>
            </a:r>
          </a:p>
          <a:p>
            <a:r>
              <a:rPr lang="en-GB" sz="2800">
                <a:solidFill>
                  <a:schemeClr val="bg1"/>
                </a:solidFill>
                <a:latin typeface="IBM Plex Sans" panose="020B0503050203000203" pitchFamily="34" charset="0"/>
              </a:rPr>
              <a:t>Access your data from Everywhere with CP4D/Data Fabric &amp; Virtualization</a:t>
            </a:r>
            <a:endParaRPr lang="fr-FR" sz="3600" b="1" dirty="0">
              <a:solidFill>
                <a:schemeClr val="bg1"/>
              </a:solidFill>
              <a:latin typeface="IBM Plex Sans" panose="020B0503050000000000" pitchFamily="34" charset="77"/>
            </a:endParaRPr>
          </a:p>
        </p:txBody>
      </p:sp>
    </p:spTree>
    <p:extLst>
      <p:ext uri="{BB962C8B-B14F-4D97-AF65-F5344CB8AC3E}">
        <p14:creationId xmlns:p14="http://schemas.microsoft.com/office/powerpoint/2010/main" val="209522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9">
            <a:extLst>
              <a:ext uri="{FF2B5EF4-FFF2-40B4-BE49-F238E27FC236}">
                <a16:creationId xmlns:a16="http://schemas.microsoft.com/office/drawing/2014/main" id="{2AA70C4B-215D-ED42-981F-5B98F1C7F984}"/>
              </a:ext>
            </a:extLst>
          </p:cNvPr>
          <p:cNvSpPr txBox="1">
            <a:spLocks/>
          </p:cNvSpPr>
          <p:nvPr/>
        </p:nvSpPr>
        <p:spPr>
          <a:xfrm>
            <a:off x="618282" y="3797136"/>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3" name="Content Placeholder 9">
            <a:extLst>
              <a:ext uri="{FF2B5EF4-FFF2-40B4-BE49-F238E27FC236}">
                <a16:creationId xmlns:a16="http://schemas.microsoft.com/office/drawing/2014/main" id="{920C9C64-0D5A-8149-A9CD-A291D662FA97}"/>
              </a:ext>
            </a:extLst>
          </p:cNvPr>
          <p:cNvSpPr txBox="1">
            <a:spLocks/>
          </p:cNvSpPr>
          <p:nvPr/>
        </p:nvSpPr>
        <p:spPr>
          <a:xfrm>
            <a:off x="623836" y="3031359"/>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30" name="TextBox 29">
            <a:extLst>
              <a:ext uri="{FF2B5EF4-FFF2-40B4-BE49-F238E27FC236}">
                <a16:creationId xmlns:a16="http://schemas.microsoft.com/office/drawing/2014/main" id="{00393218-E732-5142-99BF-2B74563739D9}"/>
              </a:ext>
            </a:extLst>
          </p:cNvPr>
          <p:cNvSpPr txBox="1"/>
          <p:nvPr/>
        </p:nvSpPr>
        <p:spPr>
          <a:xfrm>
            <a:off x="3957050" y="3031358"/>
            <a:ext cx="1045538"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31" name="Group 30">
            <a:extLst>
              <a:ext uri="{FF2B5EF4-FFF2-40B4-BE49-F238E27FC236}">
                <a16:creationId xmlns:a16="http://schemas.microsoft.com/office/drawing/2014/main" id="{45A2DD6E-DFF6-C244-A3BB-4014B33041EE}"/>
              </a:ext>
            </a:extLst>
          </p:cNvPr>
          <p:cNvGrpSpPr/>
          <p:nvPr/>
        </p:nvGrpSpPr>
        <p:grpSpPr>
          <a:xfrm>
            <a:off x="2313349" y="3031359"/>
            <a:ext cx="1575774" cy="646332"/>
            <a:chOff x="3717435" y="5226425"/>
            <a:chExt cx="1877411" cy="942098"/>
          </a:xfrm>
        </p:grpSpPr>
        <p:sp>
          <p:nvSpPr>
            <p:cNvPr id="32" name="Freeform 31">
              <a:extLst>
                <a:ext uri="{FF2B5EF4-FFF2-40B4-BE49-F238E27FC236}">
                  <a16:creationId xmlns:a16="http://schemas.microsoft.com/office/drawing/2014/main" id="{0FD344C0-B4AD-8E44-B297-FB4A16C2A04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3" name="Freeform 32">
              <a:extLst>
                <a:ext uri="{FF2B5EF4-FFF2-40B4-BE49-F238E27FC236}">
                  <a16:creationId xmlns:a16="http://schemas.microsoft.com/office/drawing/2014/main" id="{18D8B4AA-E20B-A04D-A7B6-7D6A872DFF6F}"/>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4" name="Freeform 33">
              <a:extLst>
                <a:ext uri="{FF2B5EF4-FFF2-40B4-BE49-F238E27FC236}">
                  <a16:creationId xmlns:a16="http://schemas.microsoft.com/office/drawing/2014/main" id="{5A1ECCC5-5EB1-7147-986D-DA1C86E870E7}"/>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5" name="Freeform 34">
              <a:extLst>
                <a:ext uri="{FF2B5EF4-FFF2-40B4-BE49-F238E27FC236}">
                  <a16:creationId xmlns:a16="http://schemas.microsoft.com/office/drawing/2014/main" id="{54863EE7-C49B-3B4F-9140-C51561695910}"/>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6" name="Freeform 35">
              <a:extLst>
                <a:ext uri="{FF2B5EF4-FFF2-40B4-BE49-F238E27FC236}">
                  <a16:creationId xmlns:a16="http://schemas.microsoft.com/office/drawing/2014/main" id="{A04C6BF9-632D-7341-BD8F-605D74A72288}"/>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37" name="Freeform 36">
              <a:extLst>
                <a:ext uri="{FF2B5EF4-FFF2-40B4-BE49-F238E27FC236}">
                  <a16:creationId xmlns:a16="http://schemas.microsoft.com/office/drawing/2014/main" id="{0AF2D299-F68E-8241-85F2-F3C8952706E1}"/>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8" name="Freeform 37">
              <a:extLst>
                <a:ext uri="{FF2B5EF4-FFF2-40B4-BE49-F238E27FC236}">
                  <a16:creationId xmlns:a16="http://schemas.microsoft.com/office/drawing/2014/main" id="{794039AC-85F6-774F-A291-4BA7F8805EFF}"/>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9" name="Freeform 38">
              <a:extLst>
                <a:ext uri="{FF2B5EF4-FFF2-40B4-BE49-F238E27FC236}">
                  <a16:creationId xmlns:a16="http://schemas.microsoft.com/office/drawing/2014/main" id="{AE064FDE-4E80-8148-9176-1BA41B04DA9A}"/>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0" name="Freeform 39">
              <a:extLst>
                <a:ext uri="{FF2B5EF4-FFF2-40B4-BE49-F238E27FC236}">
                  <a16:creationId xmlns:a16="http://schemas.microsoft.com/office/drawing/2014/main" id="{C536F22C-FD41-0545-9743-8F2E11204AEF}"/>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1" name="Freeform 40">
              <a:extLst>
                <a:ext uri="{FF2B5EF4-FFF2-40B4-BE49-F238E27FC236}">
                  <a16:creationId xmlns:a16="http://schemas.microsoft.com/office/drawing/2014/main" id="{2FDDCAD9-2CAB-F441-94FA-2597A148F00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2" name="Freeform 41">
              <a:extLst>
                <a:ext uri="{FF2B5EF4-FFF2-40B4-BE49-F238E27FC236}">
                  <a16:creationId xmlns:a16="http://schemas.microsoft.com/office/drawing/2014/main" id="{D1329BA1-F68C-0644-88C7-72A35D7DB56A}"/>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3" name="Freeform 42">
              <a:extLst>
                <a:ext uri="{FF2B5EF4-FFF2-40B4-BE49-F238E27FC236}">
                  <a16:creationId xmlns:a16="http://schemas.microsoft.com/office/drawing/2014/main" id="{37058163-DA87-8640-B9C6-254B987250ED}"/>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4" name="Freeform 43">
              <a:extLst>
                <a:ext uri="{FF2B5EF4-FFF2-40B4-BE49-F238E27FC236}">
                  <a16:creationId xmlns:a16="http://schemas.microsoft.com/office/drawing/2014/main" id="{A7A073D6-D205-CA49-9073-09F7E131F0C7}"/>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5" name="Freeform 44">
              <a:extLst>
                <a:ext uri="{FF2B5EF4-FFF2-40B4-BE49-F238E27FC236}">
                  <a16:creationId xmlns:a16="http://schemas.microsoft.com/office/drawing/2014/main" id="{4DA9A2F4-A10A-034E-AEF3-2DFE39A117E3}"/>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46" name="Freeform 45">
              <a:extLst>
                <a:ext uri="{FF2B5EF4-FFF2-40B4-BE49-F238E27FC236}">
                  <a16:creationId xmlns:a16="http://schemas.microsoft.com/office/drawing/2014/main" id="{BC479FA5-38A5-F34F-B2B3-262067F4BE32}"/>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48" name="Content Placeholder 9">
            <a:extLst>
              <a:ext uri="{FF2B5EF4-FFF2-40B4-BE49-F238E27FC236}">
                <a16:creationId xmlns:a16="http://schemas.microsoft.com/office/drawing/2014/main" id="{E50F9B3B-22FF-CF41-A5F8-96F6D2CA98DF}"/>
              </a:ext>
            </a:extLst>
          </p:cNvPr>
          <p:cNvSpPr txBox="1">
            <a:spLocks/>
          </p:cNvSpPr>
          <p:nvPr/>
        </p:nvSpPr>
        <p:spPr>
          <a:xfrm>
            <a:off x="1916463" y="3031359"/>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sp>
        <p:nvSpPr>
          <p:cNvPr id="49" name="Content Placeholder 9">
            <a:extLst>
              <a:ext uri="{FF2B5EF4-FFF2-40B4-BE49-F238E27FC236}">
                <a16:creationId xmlns:a16="http://schemas.microsoft.com/office/drawing/2014/main" id="{FA32BDFB-80A9-784D-B4B9-5C73C05C084A}"/>
              </a:ext>
            </a:extLst>
          </p:cNvPr>
          <p:cNvSpPr txBox="1">
            <a:spLocks/>
          </p:cNvSpPr>
          <p:nvPr/>
        </p:nvSpPr>
        <p:spPr>
          <a:xfrm>
            <a:off x="7641338" y="3797135"/>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50" name="Content Placeholder 9">
            <a:extLst>
              <a:ext uri="{FF2B5EF4-FFF2-40B4-BE49-F238E27FC236}">
                <a16:creationId xmlns:a16="http://schemas.microsoft.com/office/drawing/2014/main" id="{79ECD215-D1B8-9142-9DC7-15128C32DECC}"/>
              </a:ext>
            </a:extLst>
          </p:cNvPr>
          <p:cNvSpPr txBox="1">
            <a:spLocks/>
          </p:cNvSpPr>
          <p:nvPr/>
        </p:nvSpPr>
        <p:spPr>
          <a:xfrm>
            <a:off x="7646892" y="3031358"/>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51" name="TextBox 50">
            <a:extLst>
              <a:ext uri="{FF2B5EF4-FFF2-40B4-BE49-F238E27FC236}">
                <a16:creationId xmlns:a16="http://schemas.microsoft.com/office/drawing/2014/main" id="{1C67142E-85DB-9B4F-8FD2-E27747141C96}"/>
              </a:ext>
            </a:extLst>
          </p:cNvPr>
          <p:cNvSpPr txBox="1"/>
          <p:nvPr/>
        </p:nvSpPr>
        <p:spPr>
          <a:xfrm>
            <a:off x="10980106" y="3031357"/>
            <a:ext cx="941811"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52" name="Group 51">
            <a:extLst>
              <a:ext uri="{FF2B5EF4-FFF2-40B4-BE49-F238E27FC236}">
                <a16:creationId xmlns:a16="http://schemas.microsoft.com/office/drawing/2014/main" id="{56D92C33-2D52-A941-BE8B-34705891C5C4}"/>
              </a:ext>
            </a:extLst>
          </p:cNvPr>
          <p:cNvGrpSpPr/>
          <p:nvPr/>
        </p:nvGrpSpPr>
        <p:grpSpPr>
          <a:xfrm>
            <a:off x="9336405" y="3031358"/>
            <a:ext cx="1575774" cy="646332"/>
            <a:chOff x="3717435" y="5226425"/>
            <a:chExt cx="1877411" cy="942098"/>
          </a:xfrm>
        </p:grpSpPr>
        <p:sp>
          <p:nvSpPr>
            <p:cNvPr id="53" name="Freeform 52">
              <a:extLst>
                <a:ext uri="{FF2B5EF4-FFF2-40B4-BE49-F238E27FC236}">
                  <a16:creationId xmlns:a16="http://schemas.microsoft.com/office/drawing/2014/main" id="{9035BA28-2FD0-5A40-90D1-FF082E557E1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4" name="Freeform 53">
              <a:extLst>
                <a:ext uri="{FF2B5EF4-FFF2-40B4-BE49-F238E27FC236}">
                  <a16:creationId xmlns:a16="http://schemas.microsoft.com/office/drawing/2014/main" id="{714C8DF0-2E66-CD45-81B0-281A0FA82986}"/>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5" name="Freeform 54">
              <a:extLst>
                <a:ext uri="{FF2B5EF4-FFF2-40B4-BE49-F238E27FC236}">
                  <a16:creationId xmlns:a16="http://schemas.microsoft.com/office/drawing/2014/main" id="{2DE69193-3C05-4F40-906C-372B346700C0}"/>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6" name="Freeform 55">
              <a:extLst>
                <a:ext uri="{FF2B5EF4-FFF2-40B4-BE49-F238E27FC236}">
                  <a16:creationId xmlns:a16="http://schemas.microsoft.com/office/drawing/2014/main" id="{8E82DAC7-7C28-4947-8240-0EE19B5FD824}"/>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7" name="Freeform 56">
              <a:extLst>
                <a:ext uri="{FF2B5EF4-FFF2-40B4-BE49-F238E27FC236}">
                  <a16:creationId xmlns:a16="http://schemas.microsoft.com/office/drawing/2014/main" id="{3AFC2A3C-5C68-204C-BEE5-5E7389190FA3}"/>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58" name="Freeform 57">
              <a:extLst>
                <a:ext uri="{FF2B5EF4-FFF2-40B4-BE49-F238E27FC236}">
                  <a16:creationId xmlns:a16="http://schemas.microsoft.com/office/drawing/2014/main" id="{32E0DAC4-2707-6D4D-8833-B1D0E9CE544F}"/>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9" name="Freeform 58">
              <a:extLst>
                <a:ext uri="{FF2B5EF4-FFF2-40B4-BE49-F238E27FC236}">
                  <a16:creationId xmlns:a16="http://schemas.microsoft.com/office/drawing/2014/main" id="{6C4712DD-1E18-434A-BA16-3786B7015831}"/>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0" name="Freeform 59">
              <a:extLst>
                <a:ext uri="{FF2B5EF4-FFF2-40B4-BE49-F238E27FC236}">
                  <a16:creationId xmlns:a16="http://schemas.microsoft.com/office/drawing/2014/main" id="{35499C57-1C9C-7F41-AD7B-B27B762C19AE}"/>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1" name="Freeform 60">
              <a:extLst>
                <a:ext uri="{FF2B5EF4-FFF2-40B4-BE49-F238E27FC236}">
                  <a16:creationId xmlns:a16="http://schemas.microsoft.com/office/drawing/2014/main" id="{62E0670B-B84F-6B44-ADFD-613E6191FC79}"/>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2" name="Freeform 61">
              <a:extLst>
                <a:ext uri="{FF2B5EF4-FFF2-40B4-BE49-F238E27FC236}">
                  <a16:creationId xmlns:a16="http://schemas.microsoft.com/office/drawing/2014/main" id="{48E54253-73AF-C34C-BBCF-8E756C8D166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3" name="Freeform 62">
              <a:extLst>
                <a:ext uri="{FF2B5EF4-FFF2-40B4-BE49-F238E27FC236}">
                  <a16:creationId xmlns:a16="http://schemas.microsoft.com/office/drawing/2014/main" id="{5F3B03C5-344B-FF42-A87C-B62098754756}"/>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4" name="Freeform 63">
              <a:extLst>
                <a:ext uri="{FF2B5EF4-FFF2-40B4-BE49-F238E27FC236}">
                  <a16:creationId xmlns:a16="http://schemas.microsoft.com/office/drawing/2014/main" id="{FAFEF188-BECA-5844-866D-C4E41047D7A6}"/>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5" name="Freeform 64">
              <a:extLst>
                <a:ext uri="{FF2B5EF4-FFF2-40B4-BE49-F238E27FC236}">
                  <a16:creationId xmlns:a16="http://schemas.microsoft.com/office/drawing/2014/main" id="{9A6CF642-8235-7448-A6FA-670AD230D540}"/>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6" name="Freeform 65">
              <a:extLst>
                <a:ext uri="{FF2B5EF4-FFF2-40B4-BE49-F238E27FC236}">
                  <a16:creationId xmlns:a16="http://schemas.microsoft.com/office/drawing/2014/main" id="{20E5E4AF-CB1A-BF43-A068-F75E95495F29}"/>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67" name="Freeform 66">
              <a:extLst>
                <a:ext uri="{FF2B5EF4-FFF2-40B4-BE49-F238E27FC236}">
                  <a16:creationId xmlns:a16="http://schemas.microsoft.com/office/drawing/2014/main" id="{EA390546-7A96-DE4F-9654-4B9EB1DFAB89}"/>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68" name="Content Placeholder 9">
            <a:extLst>
              <a:ext uri="{FF2B5EF4-FFF2-40B4-BE49-F238E27FC236}">
                <a16:creationId xmlns:a16="http://schemas.microsoft.com/office/drawing/2014/main" id="{6AD414F7-789D-2641-B1DE-BB75270CD60F}"/>
              </a:ext>
            </a:extLst>
          </p:cNvPr>
          <p:cNvSpPr txBox="1">
            <a:spLocks/>
          </p:cNvSpPr>
          <p:nvPr/>
        </p:nvSpPr>
        <p:spPr>
          <a:xfrm>
            <a:off x="8939519" y="3031358"/>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pic>
        <p:nvPicPr>
          <p:cNvPr id="70" name="image2.png">
            <a:extLst>
              <a:ext uri="{FF2B5EF4-FFF2-40B4-BE49-F238E27FC236}">
                <a16:creationId xmlns:a16="http://schemas.microsoft.com/office/drawing/2014/main" id="{E0AAB627-44BE-A34E-8704-0C45FDB571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28" t="3915" r="55734" b="6603"/>
          <a:stretch/>
        </p:blipFill>
        <p:spPr>
          <a:xfrm>
            <a:off x="4969912" y="590281"/>
            <a:ext cx="1016703" cy="1196164"/>
          </a:xfrm>
          <a:prstGeom prst="rect">
            <a:avLst/>
          </a:prstGeom>
          <a:ln w="6350">
            <a:solidFill>
              <a:schemeClr val="tx1"/>
            </a:solidFill>
            <a:miter lim="400000"/>
          </a:ln>
        </p:spPr>
      </p:pic>
      <p:grpSp>
        <p:nvGrpSpPr>
          <p:cNvPr id="71" name="Group 76">
            <a:extLst>
              <a:ext uri="{FF2B5EF4-FFF2-40B4-BE49-F238E27FC236}">
                <a16:creationId xmlns:a16="http://schemas.microsoft.com/office/drawing/2014/main" id="{04913B9E-2990-C449-93F3-1BF5464C04C6}"/>
              </a:ext>
            </a:extLst>
          </p:cNvPr>
          <p:cNvGrpSpPr/>
          <p:nvPr/>
        </p:nvGrpSpPr>
        <p:grpSpPr>
          <a:xfrm>
            <a:off x="5886660" y="503975"/>
            <a:ext cx="2105688" cy="1244784"/>
            <a:chOff x="1109385" y="2155980"/>
            <a:chExt cx="4674072" cy="2699636"/>
          </a:xfrm>
        </p:grpSpPr>
        <p:pic>
          <p:nvPicPr>
            <p:cNvPr id="72" name="Picture 69">
              <a:extLst>
                <a:ext uri="{FF2B5EF4-FFF2-40B4-BE49-F238E27FC236}">
                  <a16:creationId xmlns:a16="http://schemas.microsoft.com/office/drawing/2014/main" id="{528E2E66-40A9-DC49-A70F-5FD9FFAE62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385" y="2155980"/>
              <a:ext cx="4674072" cy="2699636"/>
            </a:xfrm>
            <a:prstGeom prst="rect">
              <a:avLst/>
            </a:prstGeom>
          </p:spPr>
        </p:pic>
        <p:pic>
          <p:nvPicPr>
            <p:cNvPr id="73" name="Picture 75">
              <a:extLst>
                <a:ext uri="{FF2B5EF4-FFF2-40B4-BE49-F238E27FC236}">
                  <a16:creationId xmlns:a16="http://schemas.microsoft.com/office/drawing/2014/main" id="{E3C843B4-4807-B747-86BB-6B57F2160F1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54242" y="2280336"/>
              <a:ext cx="3569577" cy="2274995"/>
            </a:xfrm>
            <a:prstGeom prst="rect">
              <a:avLst/>
            </a:prstGeom>
          </p:spPr>
        </p:pic>
        <p:pic>
          <p:nvPicPr>
            <p:cNvPr id="74" name="Picture 68">
              <a:extLst>
                <a:ext uri="{FF2B5EF4-FFF2-40B4-BE49-F238E27FC236}">
                  <a16:creationId xmlns:a16="http://schemas.microsoft.com/office/drawing/2014/main" id="{B941AA14-38D6-5841-96E3-110FEFBA9A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9518" y="2850569"/>
              <a:ext cx="2584846" cy="1650716"/>
            </a:xfrm>
            <a:prstGeom prst="rect">
              <a:avLst/>
            </a:prstGeom>
          </p:spPr>
        </p:pic>
      </p:grpSp>
      <p:sp>
        <p:nvSpPr>
          <p:cNvPr id="76" name="Content Placeholder 9">
            <a:extLst>
              <a:ext uri="{FF2B5EF4-FFF2-40B4-BE49-F238E27FC236}">
                <a16:creationId xmlns:a16="http://schemas.microsoft.com/office/drawing/2014/main" id="{78053950-31D3-EC49-9815-F51D949C1E45}"/>
              </a:ext>
            </a:extLst>
          </p:cNvPr>
          <p:cNvSpPr txBox="1">
            <a:spLocks/>
          </p:cNvSpPr>
          <p:nvPr/>
        </p:nvSpPr>
        <p:spPr>
          <a:xfrm>
            <a:off x="618281" y="4562913"/>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sp>
        <p:nvSpPr>
          <p:cNvPr id="77" name="Content Placeholder 9">
            <a:extLst>
              <a:ext uri="{FF2B5EF4-FFF2-40B4-BE49-F238E27FC236}">
                <a16:creationId xmlns:a16="http://schemas.microsoft.com/office/drawing/2014/main" id="{4BDDC588-F52B-A444-8CAF-C99A45BD5241}"/>
              </a:ext>
            </a:extLst>
          </p:cNvPr>
          <p:cNvSpPr txBox="1">
            <a:spLocks/>
          </p:cNvSpPr>
          <p:nvPr/>
        </p:nvSpPr>
        <p:spPr>
          <a:xfrm>
            <a:off x="7666505" y="4562912"/>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cxnSp>
        <p:nvCxnSpPr>
          <p:cNvPr id="84" name="Straight Connector 83">
            <a:extLst>
              <a:ext uri="{FF2B5EF4-FFF2-40B4-BE49-F238E27FC236}">
                <a16:creationId xmlns:a16="http://schemas.microsoft.com/office/drawing/2014/main" id="{F449B05F-CD7A-6143-8581-0AFFC0EB1B07}"/>
              </a:ext>
            </a:extLst>
          </p:cNvPr>
          <p:cNvCxnSpPr>
            <a:cxnSpLocks/>
          </p:cNvCxnSpPr>
          <p:nvPr/>
        </p:nvCxnSpPr>
        <p:spPr bwMode="auto">
          <a:xfrm>
            <a:off x="5071873" y="4443466"/>
            <a:ext cx="2452013" cy="0"/>
          </a:xfrm>
          <a:prstGeom prst="line">
            <a:avLst/>
          </a:prstGeom>
          <a:noFill/>
          <a:ln w="6350" cap="flat" cmpd="sng" algn="ctr">
            <a:solidFill>
              <a:srgbClr val="8C8C8C"/>
            </a:solidFill>
            <a:prstDash val="solid"/>
            <a:headEnd type="triangle" w="sm" len="sm"/>
            <a:tailEnd type="triangle" w="sm" len="sm"/>
          </a:ln>
          <a:effectLst/>
        </p:spPr>
      </p:cxnSp>
      <p:grpSp>
        <p:nvGrpSpPr>
          <p:cNvPr id="85" name="Group 84">
            <a:extLst>
              <a:ext uri="{FF2B5EF4-FFF2-40B4-BE49-F238E27FC236}">
                <a16:creationId xmlns:a16="http://schemas.microsoft.com/office/drawing/2014/main" id="{2FAF195D-E169-F046-89A9-343C02CEF573}"/>
              </a:ext>
            </a:extLst>
          </p:cNvPr>
          <p:cNvGrpSpPr/>
          <p:nvPr/>
        </p:nvGrpSpPr>
        <p:grpSpPr>
          <a:xfrm>
            <a:off x="5926311" y="4235187"/>
            <a:ext cx="758445" cy="670561"/>
            <a:chOff x="3581007" y="1005840"/>
            <a:chExt cx="758445" cy="670561"/>
          </a:xfrm>
        </p:grpSpPr>
        <p:grpSp>
          <p:nvGrpSpPr>
            <p:cNvPr id="86" name="Group 85">
              <a:extLst>
                <a:ext uri="{FF2B5EF4-FFF2-40B4-BE49-F238E27FC236}">
                  <a16:creationId xmlns:a16="http://schemas.microsoft.com/office/drawing/2014/main" id="{53D03821-1090-7A49-B6A4-E8673F774532}"/>
                </a:ext>
              </a:extLst>
            </p:cNvPr>
            <p:cNvGrpSpPr/>
            <p:nvPr/>
          </p:nvGrpSpPr>
          <p:grpSpPr>
            <a:xfrm>
              <a:off x="3581007" y="1005840"/>
              <a:ext cx="758445" cy="670561"/>
              <a:chOff x="3250501" y="1586431"/>
              <a:chExt cx="758445" cy="670561"/>
            </a:xfrm>
          </p:grpSpPr>
          <p:sp>
            <p:nvSpPr>
              <p:cNvPr id="88" name="Oval 87">
                <a:extLst>
                  <a:ext uri="{FF2B5EF4-FFF2-40B4-BE49-F238E27FC236}">
                    <a16:creationId xmlns:a16="http://schemas.microsoft.com/office/drawing/2014/main" id="{995EF520-7841-BD40-AD4D-F4A6FE8F9B30}"/>
                  </a:ext>
                </a:extLst>
              </p:cNvPr>
              <p:cNvSpPr/>
              <p:nvPr/>
            </p:nvSpPr>
            <p:spPr bwMode="auto">
              <a:xfrm>
                <a:off x="3411284" y="1586431"/>
                <a:ext cx="416561" cy="416561"/>
              </a:xfrm>
              <a:prstGeom prst="ellipse">
                <a:avLst/>
              </a:prstGeom>
              <a:solidFill>
                <a:srgbClr val="565656"/>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89" name="Title 1">
                <a:extLst>
                  <a:ext uri="{FF2B5EF4-FFF2-40B4-BE49-F238E27FC236}">
                    <a16:creationId xmlns:a16="http://schemas.microsoft.com/office/drawing/2014/main" id="{EAE88B6D-F67F-2941-BA25-8E7A7395FC35}"/>
                  </a:ext>
                </a:extLst>
              </p:cNvPr>
              <p:cNvSpPr txBox="1">
                <a:spLocks/>
              </p:cNvSpPr>
              <p:nvPr/>
            </p:nvSpPr>
            <p:spPr>
              <a:xfrm>
                <a:off x="3250501" y="2044394"/>
                <a:ext cx="758445" cy="21259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ctr" defTabSz="609555" rtl="0" eaLnBrk="1" fontAlgn="base" latinLnBrk="0" hangingPunct="1">
                  <a:lnSpc>
                    <a:spcPct val="100000"/>
                  </a:lnSpc>
                  <a:spcBef>
                    <a:spcPts val="700"/>
                  </a:spcBef>
                  <a:spcAft>
                    <a:spcPct val="0"/>
                  </a:spcAft>
                  <a:buClrTx/>
                  <a:buSzTx/>
                  <a:buFontTx/>
                  <a:buNone/>
                  <a:tabLst/>
                  <a:defRPr/>
                </a:pPr>
                <a:r>
                  <a:rPr kumimoji="0" lang="en-US" sz="700" b="0" i="0" u="none" strike="noStrike" kern="0" cap="none" spc="0" normalizeH="0" baseline="0" noProof="0" dirty="0">
                    <a:ln>
                      <a:noFill/>
                    </a:ln>
                    <a:solidFill>
                      <a:schemeClr val="tx1"/>
                    </a:solidFill>
                    <a:effectLst/>
                    <a:uLnTx/>
                    <a:uFillTx/>
                    <a:latin typeface="IBM Plex Sans" panose="020B0503050203000203" pitchFamily="34" charset="77"/>
                  </a:rPr>
                  <a:t>Secure link</a:t>
                </a:r>
              </a:p>
            </p:txBody>
          </p:sp>
        </p:grpSp>
        <p:pic>
          <p:nvPicPr>
            <p:cNvPr id="87" name="Graphic 86">
              <a:extLst>
                <a:ext uri="{FF2B5EF4-FFF2-40B4-BE49-F238E27FC236}">
                  <a16:creationId xmlns:a16="http://schemas.microsoft.com/office/drawing/2014/main" id="{DC704A1B-B3E3-F740-9251-9A136ADBC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7510" y="1055039"/>
              <a:ext cx="304800" cy="304800"/>
            </a:xfrm>
            <a:prstGeom prst="rect">
              <a:avLst/>
            </a:prstGeom>
          </p:spPr>
        </p:pic>
      </p:grpSp>
      <p:pic>
        <p:nvPicPr>
          <p:cNvPr id="94" name="Picture 93">
            <a:extLst>
              <a:ext uri="{FF2B5EF4-FFF2-40B4-BE49-F238E27FC236}">
                <a16:creationId xmlns:a16="http://schemas.microsoft.com/office/drawing/2014/main" id="{02A00411-69B2-0B4C-8F81-8C8C0FA8980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76415" y="3967141"/>
            <a:ext cx="1146749" cy="304797"/>
          </a:xfrm>
          <a:prstGeom prst="rect">
            <a:avLst/>
          </a:prstGeom>
        </p:spPr>
      </p:pic>
      <p:pic>
        <p:nvPicPr>
          <p:cNvPr id="95" name="Picture 94">
            <a:extLst>
              <a:ext uri="{FF2B5EF4-FFF2-40B4-BE49-F238E27FC236}">
                <a16:creationId xmlns:a16="http://schemas.microsoft.com/office/drawing/2014/main" id="{14D79DAF-994E-7549-8034-62DF660D14C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800682" y="3976568"/>
            <a:ext cx="1146749" cy="304797"/>
          </a:xfrm>
          <a:prstGeom prst="rect">
            <a:avLst/>
          </a:prstGeom>
        </p:spPr>
      </p:pic>
      <p:sp>
        <p:nvSpPr>
          <p:cNvPr id="98" name="Rounded Rectangle 97">
            <a:extLst>
              <a:ext uri="{FF2B5EF4-FFF2-40B4-BE49-F238E27FC236}">
                <a16:creationId xmlns:a16="http://schemas.microsoft.com/office/drawing/2014/main" id="{D1343235-DB68-6947-B84E-0208AF60ED73}"/>
              </a:ext>
            </a:extLst>
          </p:cNvPr>
          <p:cNvSpPr/>
          <p:nvPr/>
        </p:nvSpPr>
        <p:spPr bwMode="auto">
          <a:xfrm>
            <a:off x="4892361" y="5179169"/>
            <a:ext cx="2353929" cy="558614"/>
          </a:xfrm>
          <a:prstGeom prst="roundRect">
            <a:avLst/>
          </a:prstGeom>
          <a:solidFill>
            <a:schemeClr val="tx2"/>
          </a:solidFill>
          <a:ln w="12700" cap="flat" cmpd="sng" algn="ctr">
            <a:solidFill>
              <a:srgbClr val="000000"/>
            </a:solidFill>
            <a:prstDash val="dash"/>
            <a:headEnd type="none" w="med" len="med"/>
            <a:tailEnd type="none" w="med" len="med"/>
          </a:ln>
          <a:effectLst/>
        </p:spPr>
        <p:txBody>
          <a:bodyPr vert="horz" wrap="square" lIns="48000" tIns="48000" rIns="48000" bIns="48000" numCol="1" rtlCol="0" anchor="t" anchorCtr="0" compatLnSpc="1">
            <a:prstTxWarp prst="textNoShape">
              <a:avLst/>
            </a:prstTxWarp>
          </a:bodyPr>
          <a:lstStyle/>
          <a:p>
            <a:pPr marL="0" marR="0" lvl="0" indent="0" algn="ctr" defTabSz="121917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Arial" panose="020B0604020202020204"/>
              <a:cs typeface="Arial" panose="020B0604020202020204" pitchFamily="34" charset="0"/>
            </a:endParaRPr>
          </a:p>
        </p:txBody>
      </p:sp>
      <p:sp>
        <p:nvSpPr>
          <p:cNvPr id="99" name="Rounded Rectangle 98">
            <a:extLst>
              <a:ext uri="{FF2B5EF4-FFF2-40B4-BE49-F238E27FC236}">
                <a16:creationId xmlns:a16="http://schemas.microsoft.com/office/drawing/2014/main" id="{4E92CB43-0129-424D-B1E3-74693A23913B}"/>
              </a:ext>
            </a:extLst>
          </p:cNvPr>
          <p:cNvSpPr/>
          <p:nvPr/>
        </p:nvSpPr>
        <p:spPr bwMode="auto">
          <a:xfrm>
            <a:off x="5153593" y="5272628"/>
            <a:ext cx="878349" cy="320367"/>
          </a:xfrm>
          <a:prstGeom prst="roundRect">
            <a:avLst/>
          </a:prstGeom>
          <a:solidFill>
            <a:srgbClr val="FFFFFF"/>
          </a:solidFill>
          <a:ln w="19050" cap="flat" cmpd="sng" algn="ctr">
            <a:solidFill>
              <a:srgbClr val="0F6FFF">
                <a:lumMod val="50000"/>
              </a:srgbClr>
            </a:solidFill>
            <a:prstDash val="solid"/>
            <a:headEnd type="none" w="med" len="med"/>
            <a:tailEnd type="none" w="med" len="med"/>
          </a:ln>
          <a:effectLst/>
        </p:spPr>
        <p:txBody>
          <a:bodyPr vert="horz" wrap="square" lIns="48000" tIns="48000" rIns="48000" bIns="48000" numCol="1" rtlCol="0" anchor="ctr" anchorCtr="0" compatLnSpc="1">
            <a:prstTxWarp prst="textNoShape">
              <a:avLst/>
            </a:prstTxWarp>
          </a:bodyPr>
          <a:lstStyle/>
          <a:p>
            <a:pPr algn="ctr" defTabSz="1219170" fontAlgn="base">
              <a:lnSpc>
                <a:spcPct val="90000"/>
              </a:lnSpc>
              <a:spcBef>
                <a:spcPct val="0"/>
              </a:spcBef>
              <a:spcAft>
                <a:spcPct val="0"/>
              </a:spcAft>
              <a:defRPr/>
            </a:pPr>
            <a:r>
              <a:rPr lang="en-US" sz="1000" kern="0" dirty="0">
                <a:solidFill>
                  <a:srgbClr val="191919"/>
                </a:solidFill>
                <a:latin typeface="Arial" panose="020B0604020202020204" pitchFamily="34" charset="0"/>
                <a:cs typeface="Arial" panose="020B0604020202020204" pitchFamily="34" charset="0"/>
              </a:rPr>
              <a:t>       RHACM</a:t>
            </a:r>
          </a:p>
        </p:txBody>
      </p:sp>
      <p:pic>
        <p:nvPicPr>
          <p:cNvPr id="100" name="Picture 99" descr="A picture containing text, clipart&#10;&#10;Description automatically generated">
            <a:extLst>
              <a:ext uri="{FF2B5EF4-FFF2-40B4-BE49-F238E27FC236}">
                <a16:creationId xmlns:a16="http://schemas.microsoft.com/office/drawing/2014/main" id="{3250C47C-ABAE-8F48-934B-A779E82524ED}"/>
              </a:ext>
            </a:extLst>
          </p:cNvPr>
          <p:cNvPicPr>
            <a:picLocks noChangeAspect="1"/>
          </p:cNvPicPr>
          <p:nvPr/>
        </p:nvPicPr>
        <p:blipFill>
          <a:blip r:embed="rId9"/>
          <a:stretch>
            <a:fillRect/>
          </a:stretch>
        </p:blipFill>
        <p:spPr>
          <a:xfrm>
            <a:off x="6243339" y="5495731"/>
            <a:ext cx="833272" cy="258746"/>
          </a:xfrm>
          <a:prstGeom prst="rect">
            <a:avLst/>
          </a:prstGeom>
        </p:spPr>
      </p:pic>
      <p:pic>
        <p:nvPicPr>
          <p:cNvPr id="101" name="Picture 10" descr="Try Instana">
            <a:extLst>
              <a:ext uri="{FF2B5EF4-FFF2-40B4-BE49-F238E27FC236}">
                <a16:creationId xmlns:a16="http://schemas.microsoft.com/office/drawing/2014/main" id="{A500677B-8B33-0546-B496-759AFAD123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5581" y="5297806"/>
            <a:ext cx="878350" cy="122908"/>
          </a:xfrm>
          <a:prstGeom prst="rect">
            <a:avLst/>
          </a:prstGeom>
          <a:noFill/>
          <a:extLst>
            <a:ext uri="{909E8E84-426E-40DD-AFC4-6F175D3DCCD1}">
              <a14:hiddenFill xmlns:a14="http://schemas.microsoft.com/office/drawing/2010/main">
                <a:solidFill>
                  <a:srgbClr val="FFFFFF"/>
                </a:solidFill>
              </a14:hiddenFill>
            </a:ext>
          </a:extLst>
        </p:spPr>
      </p:pic>
      <p:pic>
        <p:nvPicPr>
          <p:cNvPr id="102" name="Google Shape;4719;p378">
            <a:extLst>
              <a:ext uri="{FF2B5EF4-FFF2-40B4-BE49-F238E27FC236}">
                <a16:creationId xmlns:a16="http://schemas.microsoft.com/office/drawing/2014/main" id="{AFD5FD5B-A65B-F64D-8988-F29B7A32A14A}"/>
              </a:ext>
            </a:extLst>
          </p:cNvPr>
          <p:cNvPicPr preferRelativeResize="0"/>
          <p:nvPr/>
        </p:nvPicPr>
        <p:blipFill>
          <a:blip r:embed="rId11">
            <a:alphaModFix/>
          </a:blip>
          <a:stretch>
            <a:fillRect/>
          </a:stretch>
        </p:blipFill>
        <p:spPr>
          <a:xfrm>
            <a:off x="5170052" y="5253002"/>
            <a:ext cx="348193" cy="339993"/>
          </a:xfrm>
          <a:prstGeom prst="rect">
            <a:avLst/>
          </a:prstGeom>
          <a:noFill/>
          <a:ln>
            <a:noFill/>
          </a:ln>
        </p:spPr>
      </p:pic>
      <p:sp>
        <p:nvSpPr>
          <p:cNvPr id="103" name="Content Placeholder 9">
            <a:extLst>
              <a:ext uri="{FF2B5EF4-FFF2-40B4-BE49-F238E27FC236}">
                <a16:creationId xmlns:a16="http://schemas.microsoft.com/office/drawing/2014/main" id="{476C2805-CF2E-704D-A6B5-C5CFC64CA798}"/>
              </a:ext>
            </a:extLst>
          </p:cNvPr>
          <p:cNvSpPr txBox="1">
            <a:spLocks/>
          </p:cNvSpPr>
          <p:nvPr/>
        </p:nvSpPr>
        <p:spPr>
          <a:xfrm>
            <a:off x="4969912" y="5790705"/>
            <a:ext cx="2198826" cy="547970"/>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pic>
        <p:nvPicPr>
          <p:cNvPr id="104" name="Picture 103">
            <a:extLst>
              <a:ext uri="{FF2B5EF4-FFF2-40B4-BE49-F238E27FC236}">
                <a16:creationId xmlns:a16="http://schemas.microsoft.com/office/drawing/2014/main" id="{9CD9BDDD-9A3D-9A43-8069-23326D7B4CD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81449" y="5962350"/>
            <a:ext cx="665501" cy="176885"/>
          </a:xfrm>
          <a:prstGeom prst="rect">
            <a:avLst/>
          </a:prstGeom>
        </p:spPr>
      </p:pic>
      <p:sp>
        <p:nvSpPr>
          <p:cNvPr id="106" name="TextBox 105">
            <a:extLst>
              <a:ext uri="{FF2B5EF4-FFF2-40B4-BE49-F238E27FC236}">
                <a16:creationId xmlns:a16="http://schemas.microsoft.com/office/drawing/2014/main" id="{6A8C8678-1FBD-6244-A557-C977514508A5}"/>
              </a:ext>
            </a:extLst>
          </p:cNvPr>
          <p:cNvSpPr txBox="1"/>
          <p:nvPr/>
        </p:nvSpPr>
        <p:spPr>
          <a:xfrm>
            <a:off x="3889123" y="6301899"/>
            <a:ext cx="6100762" cy="261610"/>
          </a:xfrm>
          <a:prstGeom prst="rect">
            <a:avLst/>
          </a:prstGeom>
          <a:noFill/>
        </p:spPr>
        <p:txBody>
          <a:bodyPr wrap="square">
            <a:spAutoFit/>
          </a:bodyPr>
          <a:lstStyle/>
          <a:p>
            <a:r>
              <a:rPr lang="en-US" sz="1050" i="1" kern="0" dirty="0">
                <a:latin typeface="Arial" panose="020B0604020202020204"/>
                <a:cs typeface="Arial" panose="020B0604020202020204" pitchFamily="34" charset="0"/>
              </a:rPr>
              <a:t>    </a:t>
            </a:r>
            <a:r>
              <a:rPr kumimoji="0" lang="en-US" sz="1050" b="0" i="1" u="none" strike="noStrike" kern="0" cap="none" spc="0" normalizeH="0" baseline="0" noProof="0" dirty="0">
                <a:ln>
                  <a:noFill/>
                </a:ln>
                <a:effectLst/>
                <a:uLnTx/>
                <a:uFillTx/>
                <a:latin typeface="Arial" panose="020B0604020202020204"/>
                <a:cs typeface="Arial" panose="020B0604020202020204" pitchFamily="34" charset="0"/>
              </a:rPr>
              <a:t>Cluster Lifecycle – App Lifecycle – Observability – Governance/Risk</a:t>
            </a:r>
            <a:endParaRPr lang="en-FR" sz="1050" i="1" dirty="0"/>
          </a:p>
        </p:txBody>
      </p:sp>
      <p:sp>
        <p:nvSpPr>
          <p:cNvPr id="108" name="TextBox 107">
            <a:extLst>
              <a:ext uri="{FF2B5EF4-FFF2-40B4-BE49-F238E27FC236}">
                <a16:creationId xmlns:a16="http://schemas.microsoft.com/office/drawing/2014/main" id="{64A1CF9D-785D-BB45-AC42-B80E89D8FA24}"/>
              </a:ext>
            </a:extLst>
          </p:cNvPr>
          <p:cNvSpPr txBox="1"/>
          <p:nvPr/>
        </p:nvSpPr>
        <p:spPr>
          <a:xfrm>
            <a:off x="4016091" y="5912292"/>
            <a:ext cx="6100762" cy="276999"/>
          </a:xfrm>
          <a:prstGeom prst="rect">
            <a:avLst/>
          </a:prstGeom>
          <a:noFill/>
        </p:spPr>
        <p:txBody>
          <a:bodyPr wrap="square">
            <a:spAutoFit/>
          </a:bodyPr>
          <a:lstStyle/>
          <a:p>
            <a:r>
              <a:rPr kumimoji="0" lang="en-US" sz="1200" b="0" i="0" u="none" strike="noStrike" kern="0" cap="none" spc="0" normalizeH="0" baseline="0" noProof="0" dirty="0">
                <a:ln>
                  <a:noFill/>
                </a:ln>
                <a:effectLst/>
                <a:uLnTx/>
                <a:uFillTx/>
                <a:latin typeface="Arial" panose="020B0604020202020204"/>
                <a:cs typeface="Arial" panose="020B0604020202020204" pitchFamily="34" charset="0"/>
              </a:rPr>
              <a:t>Hub Cluster </a:t>
            </a:r>
            <a:endParaRPr lang="en-FR" sz="1200" dirty="0"/>
          </a:p>
        </p:txBody>
      </p:sp>
      <p:sp>
        <p:nvSpPr>
          <p:cNvPr id="112" name="Can 111">
            <a:extLst>
              <a:ext uri="{FF2B5EF4-FFF2-40B4-BE49-F238E27FC236}">
                <a16:creationId xmlns:a16="http://schemas.microsoft.com/office/drawing/2014/main" id="{C2DFB4D4-A012-BA45-B287-FA1BAB735B31}"/>
              </a:ext>
            </a:extLst>
          </p:cNvPr>
          <p:cNvSpPr/>
          <p:nvPr/>
        </p:nvSpPr>
        <p:spPr bwMode="auto">
          <a:xfrm>
            <a:off x="4138017" y="4217301"/>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3" name="Can 112">
            <a:extLst>
              <a:ext uri="{FF2B5EF4-FFF2-40B4-BE49-F238E27FC236}">
                <a16:creationId xmlns:a16="http://schemas.microsoft.com/office/drawing/2014/main" id="{4906C962-35F5-BD4E-B292-FD1A47BB24F6}"/>
              </a:ext>
            </a:extLst>
          </p:cNvPr>
          <p:cNvSpPr/>
          <p:nvPr/>
        </p:nvSpPr>
        <p:spPr bwMode="auto">
          <a:xfrm>
            <a:off x="11163598" y="4217300"/>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4" name="Can 113">
            <a:extLst>
              <a:ext uri="{FF2B5EF4-FFF2-40B4-BE49-F238E27FC236}">
                <a16:creationId xmlns:a16="http://schemas.microsoft.com/office/drawing/2014/main" id="{DE7FC7BC-424E-BE49-879A-B67ABE905A97}"/>
              </a:ext>
            </a:extLst>
          </p:cNvPr>
          <p:cNvSpPr/>
          <p:nvPr/>
        </p:nvSpPr>
        <p:spPr bwMode="auto">
          <a:xfrm>
            <a:off x="3561679" y="48984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5" name="Can 114">
            <a:extLst>
              <a:ext uri="{FF2B5EF4-FFF2-40B4-BE49-F238E27FC236}">
                <a16:creationId xmlns:a16="http://schemas.microsoft.com/office/drawing/2014/main" id="{1ABF32F2-10C9-1C4F-98AA-B1A1BFE1A170}"/>
              </a:ext>
            </a:extLst>
          </p:cNvPr>
          <p:cNvSpPr/>
          <p:nvPr/>
        </p:nvSpPr>
        <p:spPr bwMode="auto">
          <a:xfrm>
            <a:off x="3714079" y="50508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6" name="Can 115">
            <a:extLst>
              <a:ext uri="{FF2B5EF4-FFF2-40B4-BE49-F238E27FC236}">
                <a16:creationId xmlns:a16="http://schemas.microsoft.com/office/drawing/2014/main" id="{0F38FD0D-C212-7846-895B-97075EB1A2D6}"/>
              </a:ext>
            </a:extLst>
          </p:cNvPr>
          <p:cNvSpPr/>
          <p:nvPr/>
        </p:nvSpPr>
        <p:spPr bwMode="auto">
          <a:xfrm>
            <a:off x="10724620" y="49342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7" name="Can 116">
            <a:extLst>
              <a:ext uri="{FF2B5EF4-FFF2-40B4-BE49-F238E27FC236}">
                <a16:creationId xmlns:a16="http://schemas.microsoft.com/office/drawing/2014/main" id="{B9B51260-9460-7D4C-AB50-9CC10AA2E231}"/>
              </a:ext>
            </a:extLst>
          </p:cNvPr>
          <p:cNvSpPr/>
          <p:nvPr/>
        </p:nvSpPr>
        <p:spPr bwMode="auto">
          <a:xfrm>
            <a:off x="10877020" y="50866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118" name="Picture 117">
            <a:extLst>
              <a:ext uri="{FF2B5EF4-FFF2-40B4-BE49-F238E27FC236}">
                <a16:creationId xmlns:a16="http://schemas.microsoft.com/office/drawing/2014/main" id="{AF539C1B-58AD-CB44-9113-1B21AAEF8037}"/>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25231" r="13882" b="64100"/>
          <a:stretch/>
        </p:blipFill>
        <p:spPr>
          <a:xfrm>
            <a:off x="5116550" y="2336337"/>
            <a:ext cx="2243998" cy="1069476"/>
          </a:xfrm>
          <a:prstGeom prst="diamond">
            <a:avLst/>
          </a:prstGeom>
        </p:spPr>
      </p:pic>
      <p:sp>
        <p:nvSpPr>
          <p:cNvPr id="123" name="TextBox 122">
            <a:extLst>
              <a:ext uri="{FF2B5EF4-FFF2-40B4-BE49-F238E27FC236}">
                <a16:creationId xmlns:a16="http://schemas.microsoft.com/office/drawing/2014/main" id="{86DCFC39-9BDA-2F4C-AB15-E676A198FE27}"/>
              </a:ext>
            </a:extLst>
          </p:cNvPr>
          <p:cNvSpPr txBox="1"/>
          <p:nvPr/>
        </p:nvSpPr>
        <p:spPr>
          <a:xfrm>
            <a:off x="3699920" y="1866012"/>
            <a:ext cx="6100762" cy="523220"/>
          </a:xfrm>
          <a:prstGeom prst="rect">
            <a:avLst/>
          </a:prstGeom>
          <a:noFill/>
        </p:spPr>
        <p:txBody>
          <a:bodyPr wrap="square">
            <a:spAutoFit/>
          </a:bodyPr>
          <a:lstStyle/>
          <a:p>
            <a:r>
              <a:rPr lang="en-US" sz="1000" dirty="0"/>
              <a:t>ANY DATA, ANY CLOUD, ANYWHERE</a:t>
            </a:r>
            <a:br>
              <a:rPr lang="en-US" dirty="0"/>
            </a:br>
            <a:r>
              <a:rPr lang="en-US" sz="1800" dirty="0"/>
              <a:t>IBMs data fabric based on </a:t>
            </a:r>
            <a:r>
              <a:rPr lang="en-US" sz="1800" b="1" dirty="0"/>
              <a:t>IBM Cloud Pak for Data </a:t>
            </a:r>
            <a:endParaRPr lang="en-FR" dirty="0"/>
          </a:p>
        </p:txBody>
      </p:sp>
      <p:pic>
        <p:nvPicPr>
          <p:cNvPr id="138" name="Picture 10">
            <a:extLst>
              <a:ext uri="{FF2B5EF4-FFF2-40B4-BE49-F238E27FC236}">
                <a16:creationId xmlns:a16="http://schemas.microsoft.com/office/drawing/2014/main" id="{C85E464D-D782-5D47-92EB-4928FF91E2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88905" y="5214056"/>
            <a:ext cx="1179275" cy="839011"/>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4">
            <a:extLst>
              <a:ext uri="{FF2B5EF4-FFF2-40B4-BE49-F238E27FC236}">
                <a16:creationId xmlns:a16="http://schemas.microsoft.com/office/drawing/2014/main" id="{BF97DD9F-F92B-C741-8511-3026F5E845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96956" y="5532655"/>
            <a:ext cx="699822" cy="419893"/>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E9CC83A7-303C-7745-BB71-6E2A4293796E}"/>
              </a:ext>
            </a:extLst>
          </p:cNvPr>
          <p:cNvSpPr txBox="1"/>
          <p:nvPr/>
        </p:nvSpPr>
        <p:spPr>
          <a:xfrm>
            <a:off x="838742" y="5525807"/>
            <a:ext cx="6100762" cy="369332"/>
          </a:xfrm>
          <a:prstGeom prst="rect">
            <a:avLst/>
          </a:prstGeom>
          <a:noFill/>
        </p:spPr>
        <p:txBody>
          <a:bodyPr wrap="square">
            <a:spAutoFit/>
          </a:bodyPr>
          <a:lstStyle/>
          <a:p>
            <a:r>
              <a:rPr lang="en-US" sz="1800" b="1" dirty="0"/>
              <a:t>On Premise - Private Cloud</a:t>
            </a:r>
            <a:endParaRPr lang="en-FR" dirty="0"/>
          </a:p>
        </p:txBody>
      </p:sp>
      <p:sp>
        <p:nvSpPr>
          <p:cNvPr id="146" name="TextBox 145">
            <a:extLst>
              <a:ext uri="{FF2B5EF4-FFF2-40B4-BE49-F238E27FC236}">
                <a16:creationId xmlns:a16="http://schemas.microsoft.com/office/drawing/2014/main" id="{161CDA5B-CBDE-3E48-813A-742484B4531A}"/>
              </a:ext>
            </a:extLst>
          </p:cNvPr>
          <p:cNvSpPr txBox="1"/>
          <p:nvPr/>
        </p:nvSpPr>
        <p:spPr>
          <a:xfrm>
            <a:off x="8758211" y="1230752"/>
            <a:ext cx="6100762" cy="938719"/>
          </a:xfrm>
          <a:prstGeom prst="rect">
            <a:avLst/>
          </a:prstGeom>
          <a:noFill/>
        </p:spPr>
        <p:txBody>
          <a:bodyPr wrap="square">
            <a:spAutoFit/>
          </a:bodyPr>
          <a:lstStyle/>
          <a:p>
            <a:endParaRPr lang="en-US" sz="1100" dirty="0"/>
          </a:p>
          <a:p>
            <a:pPr marL="285750" indent="-285750">
              <a:buFont typeface="Arial" panose="020B0604020202020204" pitchFamily="34" charset="0"/>
              <a:buChar char="•"/>
            </a:pPr>
            <a:r>
              <a:rPr lang="en-US" sz="1100" dirty="0"/>
              <a:t>AIOps</a:t>
            </a:r>
          </a:p>
          <a:p>
            <a:pPr marL="285750" indent="-285750">
              <a:buFont typeface="Arial" panose="020B0604020202020204" pitchFamily="34" charset="0"/>
              <a:buChar char="•"/>
            </a:pPr>
            <a:r>
              <a:rPr lang="en-US" sz="1100" dirty="0"/>
              <a:t>Multi-Cloud Management</a:t>
            </a:r>
          </a:p>
          <a:p>
            <a:pPr marL="285750" indent="-285750">
              <a:buFont typeface="Arial" panose="020B0604020202020204" pitchFamily="34" charset="0"/>
              <a:buChar char="•"/>
            </a:pPr>
            <a:r>
              <a:rPr lang="en-US" sz="1100" dirty="0"/>
              <a:t>Business Continuity</a:t>
            </a:r>
          </a:p>
          <a:p>
            <a:pPr marL="285750" indent="-285750">
              <a:buFontTx/>
              <a:buChar char="-"/>
            </a:pPr>
            <a:endParaRPr lang="en-US" sz="1100" dirty="0"/>
          </a:p>
        </p:txBody>
      </p:sp>
      <p:sp>
        <p:nvSpPr>
          <p:cNvPr id="150" name="TextBox 149">
            <a:extLst>
              <a:ext uri="{FF2B5EF4-FFF2-40B4-BE49-F238E27FC236}">
                <a16:creationId xmlns:a16="http://schemas.microsoft.com/office/drawing/2014/main" id="{2CF7918F-C1DC-EF4E-857D-00714848EE5E}"/>
              </a:ext>
            </a:extLst>
          </p:cNvPr>
          <p:cNvSpPr txBox="1"/>
          <p:nvPr/>
        </p:nvSpPr>
        <p:spPr>
          <a:xfrm>
            <a:off x="8746718" y="444083"/>
            <a:ext cx="7508080" cy="900246"/>
          </a:xfrm>
          <a:prstGeom prst="rect">
            <a:avLst/>
          </a:prstGeom>
          <a:noFill/>
        </p:spPr>
        <p:txBody>
          <a:bodyPr wrap="square">
            <a:spAutoFit/>
          </a:bodyPr>
          <a:lstStyle/>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Platform Modernization</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Compliance</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Customer Data Management</a:t>
            </a:r>
          </a:p>
        </p:txBody>
      </p:sp>
      <p:sp>
        <p:nvSpPr>
          <p:cNvPr id="80" name="TextBox 79">
            <a:extLst>
              <a:ext uri="{FF2B5EF4-FFF2-40B4-BE49-F238E27FC236}">
                <a16:creationId xmlns:a16="http://schemas.microsoft.com/office/drawing/2014/main" id="{E667DD58-D3C9-8A4D-BFD5-0142D26AE7BF}"/>
              </a:ext>
            </a:extLst>
          </p:cNvPr>
          <p:cNvSpPr txBox="1"/>
          <p:nvPr/>
        </p:nvSpPr>
        <p:spPr>
          <a:xfrm>
            <a:off x="209690" y="134955"/>
            <a:ext cx="8027718" cy="523220"/>
          </a:xfrm>
          <a:prstGeom prst="rect">
            <a:avLst/>
          </a:prstGeom>
          <a:noFill/>
        </p:spPr>
        <p:txBody>
          <a:bodyPr wrap="square">
            <a:spAutoFit/>
          </a:bodyPr>
          <a:lstStyle/>
          <a:p>
            <a:r>
              <a:rPr lang="en-US" sz="2800" b="1" dirty="0">
                <a:latin typeface="IBM Plex Sans" panose="020B0503050000000000" pitchFamily="34" charset="77"/>
              </a:rPr>
              <a:t>Hybrid Cloud Solutions </a:t>
            </a:r>
          </a:p>
        </p:txBody>
      </p:sp>
      <p:sp>
        <p:nvSpPr>
          <p:cNvPr id="81" name="TextBox 80">
            <a:extLst>
              <a:ext uri="{FF2B5EF4-FFF2-40B4-BE49-F238E27FC236}">
                <a16:creationId xmlns:a16="http://schemas.microsoft.com/office/drawing/2014/main" id="{8072A0CE-60B5-4D42-885D-F02554461991}"/>
              </a:ext>
            </a:extLst>
          </p:cNvPr>
          <p:cNvSpPr txBox="1"/>
          <p:nvPr/>
        </p:nvSpPr>
        <p:spPr>
          <a:xfrm>
            <a:off x="8124052" y="351606"/>
            <a:ext cx="8130746" cy="369332"/>
          </a:xfrm>
          <a:prstGeom prst="rect">
            <a:avLst/>
          </a:prstGeom>
          <a:noFill/>
        </p:spPr>
        <p:txBody>
          <a:bodyPr wrap="square">
            <a:spAutoFit/>
          </a:bodyPr>
          <a:lstStyle/>
          <a:p>
            <a:r>
              <a:rPr lang="en-US" sz="1800" kern="0" dirty="0">
                <a:latin typeface="Arial" panose="020B0604020202020204" pitchFamily="34" charset="0"/>
                <a:ea typeface="Apple Color Emoji" pitchFamily="2" charset="0"/>
                <a:cs typeface="Arial" panose="020B0604020202020204" pitchFamily="34" charset="0"/>
              </a:rPr>
              <a:t>Retail / Banking use case</a:t>
            </a:r>
            <a:endParaRPr lang="en-FR" dirty="0"/>
          </a:p>
        </p:txBody>
      </p:sp>
      <p:sp>
        <p:nvSpPr>
          <p:cNvPr id="82" name="TextBox 81">
            <a:extLst>
              <a:ext uri="{FF2B5EF4-FFF2-40B4-BE49-F238E27FC236}">
                <a16:creationId xmlns:a16="http://schemas.microsoft.com/office/drawing/2014/main" id="{7984C871-3C70-1241-8D11-96C91F046D12}"/>
              </a:ext>
            </a:extLst>
          </p:cNvPr>
          <p:cNvSpPr txBox="1"/>
          <p:nvPr/>
        </p:nvSpPr>
        <p:spPr>
          <a:xfrm>
            <a:off x="4035480" y="2918750"/>
            <a:ext cx="913785" cy="496306"/>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050" b="1" kern="0" dirty="0">
                <a:solidFill>
                  <a:srgbClr val="FFFFFF"/>
                </a:solidFill>
                <a:latin typeface="IBM Plex Sans" panose="020B0503050203000203" pitchFamily="34" charset="0"/>
                <a:ea typeface="Helvetica Neue"/>
                <a:cs typeface="Arial" panose="020B0604020202020204" pitchFamily="34" charset="0"/>
              </a:rPr>
              <a:t>Data Gate</a:t>
            </a:r>
            <a:endParaRPr lang="en-US" sz="800" kern="0" dirty="0">
              <a:solidFill>
                <a:srgbClr val="FFFFFF"/>
              </a:solidFill>
              <a:latin typeface="IBM Plex Sans" panose="020B0503050203000203" pitchFamily="34" charset="0"/>
              <a:ea typeface="Helvetica Neue"/>
              <a:cs typeface="Arial" panose="020B0604020202020204" pitchFamily="34" charset="0"/>
            </a:endParaRPr>
          </a:p>
        </p:txBody>
      </p:sp>
    </p:spTree>
    <p:extLst>
      <p:ext uri="{BB962C8B-B14F-4D97-AF65-F5344CB8AC3E}">
        <p14:creationId xmlns:p14="http://schemas.microsoft.com/office/powerpoint/2010/main" val="307347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B13C2B3-368C-6C4B-B48B-8D3DE33C611E}"/>
              </a:ext>
            </a:extLst>
          </p:cNvPr>
          <p:cNvPicPr>
            <a:picLocks noChangeAspect="1"/>
          </p:cNvPicPr>
          <p:nvPr/>
        </p:nvPicPr>
        <p:blipFill rotWithShape="1">
          <a:blip r:embed="rId3">
            <a:extLst>
              <a:ext uri="{28A0092B-C50C-407E-A947-70E740481C1C}">
                <a14:useLocalDpi xmlns:a14="http://schemas.microsoft.com/office/drawing/2010/main" val="0"/>
              </a:ext>
            </a:extLst>
          </a:blip>
          <a:srcRect r="5889"/>
          <a:stretch/>
        </p:blipFill>
        <p:spPr>
          <a:xfrm>
            <a:off x="6920232" y="358995"/>
            <a:ext cx="5271769" cy="3181280"/>
          </a:xfrm>
          <a:prstGeom prst="rect">
            <a:avLst/>
          </a:prstGeom>
        </p:spPr>
      </p:pic>
      <p:sp>
        <p:nvSpPr>
          <p:cNvPr id="3" name="Title 2">
            <a:extLst>
              <a:ext uri="{FF2B5EF4-FFF2-40B4-BE49-F238E27FC236}">
                <a16:creationId xmlns:a16="http://schemas.microsoft.com/office/drawing/2014/main" id="{3E23CE2E-4F9E-D245-A44F-71F56728847A}"/>
              </a:ext>
            </a:extLst>
          </p:cNvPr>
          <p:cNvSpPr>
            <a:spLocks noGrp="1"/>
          </p:cNvSpPr>
          <p:nvPr>
            <p:ph type="title"/>
          </p:nvPr>
        </p:nvSpPr>
        <p:spPr/>
        <p:txBody>
          <a:bodyPr/>
          <a:lstStyle/>
          <a:p>
            <a:r>
              <a:rPr lang="en-US" dirty="0">
                <a:latin typeface="IBM Plex Arabic" panose="020B0503050203000203" pitchFamily="34" charset="-78"/>
                <a:cs typeface="IBM Plex Arabic" panose="020B0503050203000203" pitchFamily="34" charset="-78"/>
              </a:rPr>
              <a:t>Extend and Standardize </a:t>
            </a:r>
            <a:br>
              <a:rPr lang="en-US" dirty="0">
                <a:latin typeface="IBM Plex Arabic" panose="020B0503050203000203" pitchFamily="34" charset="-78"/>
                <a:cs typeface="IBM Plex Arabic" panose="020B0503050203000203" pitchFamily="34" charset="-78"/>
              </a:rPr>
            </a:br>
            <a:r>
              <a:rPr lang="en-US" dirty="0">
                <a:latin typeface="IBM Plex Arabic" panose="020B0503050203000203" pitchFamily="34" charset="-78"/>
                <a:cs typeface="IBM Plex Arabic" panose="020B0503050203000203" pitchFamily="34" charset="-78"/>
              </a:rPr>
              <a:t>your Data Estate</a:t>
            </a:r>
            <a:br>
              <a:rPr lang="en-US" dirty="0">
                <a:latin typeface="IBM Plex Arabic" panose="020B0503050203000203" pitchFamily="34" charset="-78"/>
                <a:cs typeface="IBM Plex Arabic" panose="020B0503050203000203" pitchFamily="34" charset="-78"/>
              </a:rPr>
            </a:br>
            <a:endParaRPr lang="en-US" dirty="0"/>
          </a:p>
        </p:txBody>
      </p:sp>
      <p:sp>
        <p:nvSpPr>
          <p:cNvPr id="6" name="Text Placeholder 5">
            <a:extLst>
              <a:ext uri="{FF2B5EF4-FFF2-40B4-BE49-F238E27FC236}">
                <a16:creationId xmlns:a16="http://schemas.microsoft.com/office/drawing/2014/main" id="{71F517A1-4BB3-974A-B88E-B979CE695F5C}"/>
              </a:ext>
            </a:extLst>
          </p:cNvPr>
          <p:cNvSpPr>
            <a:spLocks noGrp="1"/>
          </p:cNvSpPr>
          <p:nvPr>
            <p:ph type="body" sz="quarter" idx="13"/>
          </p:nvPr>
        </p:nvSpPr>
        <p:spPr/>
        <p:txBody>
          <a:bodyPr/>
          <a:lstStyle/>
          <a:p>
            <a:r>
              <a:rPr lang="en-US" b="1" dirty="0">
                <a:solidFill>
                  <a:srgbClr val="0070C0"/>
                </a:solidFill>
              </a:rPr>
              <a:t>Connect</a:t>
            </a:r>
            <a:r>
              <a:rPr lang="en-US" dirty="0"/>
              <a:t> heterogeneous data sources</a:t>
            </a:r>
          </a:p>
          <a:p>
            <a:r>
              <a:rPr lang="en-US" b="1" dirty="0">
                <a:solidFill>
                  <a:srgbClr val="0070C0"/>
                </a:solidFill>
              </a:rPr>
              <a:t>Join</a:t>
            </a:r>
            <a:r>
              <a:rPr lang="en-US" dirty="0">
                <a:solidFill>
                  <a:srgbClr val="0070C0"/>
                </a:solidFill>
              </a:rPr>
              <a:t> </a:t>
            </a:r>
            <a:r>
              <a:rPr lang="en-US" dirty="0"/>
              <a:t>data using advanced SQL</a:t>
            </a:r>
          </a:p>
          <a:p>
            <a:r>
              <a:rPr lang="en-US" b="1" dirty="0">
                <a:solidFill>
                  <a:srgbClr val="0070C0"/>
                </a:solidFill>
              </a:rPr>
              <a:t>Create</a:t>
            </a:r>
            <a:r>
              <a:rPr lang="en-US" dirty="0"/>
              <a:t> views to simplify access</a:t>
            </a:r>
          </a:p>
          <a:p>
            <a:r>
              <a:rPr lang="en-US" b="1" dirty="0">
                <a:solidFill>
                  <a:srgbClr val="0070C0"/>
                </a:solidFill>
              </a:rPr>
              <a:t>Protect</a:t>
            </a:r>
            <a:r>
              <a:rPr lang="en-US" dirty="0"/>
              <a:t> data with deep data governance</a:t>
            </a:r>
          </a:p>
          <a:p>
            <a:r>
              <a:rPr lang="en-US" b="1" dirty="0">
                <a:solidFill>
                  <a:srgbClr val="0070C0"/>
                </a:solidFill>
              </a:rPr>
              <a:t>Accelerate</a:t>
            </a:r>
            <a:r>
              <a:rPr lang="en-US" dirty="0"/>
              <a:t> performance with local caching</a:t>
            </a:r>
          </a:p>
          <a:p>
            <a:r>
              <a:rPr lang="en-US" b="1" dirty="0">
                <a:solidFill>
                  <a:srgbClr val="0070C0"/>
                </a:solidFill>
              </a:rPr>
              <a:t>Connect</a:t>
            </a:r>
            <a:r>
              <a:rPr lang="en-US" dirty="0"/>
              <a:t> with your existing tools</a:t>
            </a:r>
          </a:p>
          <a:p>
            <a:r>
              <a:rPr lang="en-US" b="1" dirty="0">
                <a:solidFill>
                  <a:srgbClr val="0070C0"/>
                </a:solidFill>
              </a:rPr>
              <a:t>Build</a:t>
            </a:r>
            <a:r>
              <a:rPr lang="en-US" dirty="0"/>
              <a:t> like a Data Scientist with Watson Studio</a:t>
            </a:r>
          </a:p>
          <a:p>
            <a:r>
              <a:rPr lang="en-US" b="1" dirty="0">
                <a:solidFill>
                  <a:srgbClr val="0070C0"/>
                </a:solidFill>
              </a:rPr>
              <a:t>Access</a:t>
            </a:r>
            <a:r>
              <a:rPr lang="en-US" dirty="0"/>
              <a:t> through RESTful services and endpoints</a:t>
            </a:r>
          </a:p>
          <a:p>
            <a:endParaRPr lang="en-US" dirty="0"/>
          </a:p>
          <a:p>
            <a:endParaRPr lang="en-US" dirty="0"/>
          </a:p>
          <a:p>
            <a:r>
              <a:rPr lang="en-US" dirty="0"/>
              <a:t> </a:t>
            </a:r>
          </a:p>
        </p:txBody>
      </p:sp>
      <p:pic>
        <p:nvPicPr>
          <p:cNvPr id="11" name="Picture 10" descr="Graphical user interface, application, Teams&#10;&#10;Description automatically generated">
            <a:extLst>
              <a:ext uri="{FF2B5EF4-FFF2-40B4-BE49-F238E27FC236}">
                <a16:creationId xmlns:a16="http://schemas.microsoft.com/office/drawing/2014/main" id="{2D247539-C9EF-A142-9E1F-571CC01DF200}"/>
              </a:ext>
            </a:extLst>
          </p:cNvPr>
          <p:cNvPicPr>
            <a:picLocks noChangeAspect="1"/>
          </p:cNvPicPr>
          <p:nvPr/>
        </p:nvPicPr>
        <p:blipFill rotWithShape="1">
          <a:blip r:embed="rId4">
            <a:extLst>
              <a:ext uri="{28A0092B-C50C-407E-A947-70E740481C1C}">
                <a14:useLocalDpi xmlns:a14="http://schemas.microsoft.com/office/drawing/2010/main" val="0"/>
              </a:ext>
            </a:extLst>
          </a:blip>
          <a:srcRect l="29608" t="39339" r="27809"/>
          <a:stretch/>
        </p:blipFill>
        <p:spPr>
          <a:xfrm>
            <a:off x="6920232" y="3620883"/>
            <a:ext cx="5271769" cy="3237117"/>
          </a:xfrm>
          <a:prstGeom prst="rect">
            <a:avLst/>
          </a:prstGeom>
        </p:spPr>
      </p:pic>
    </p:spTree>
    <p:extLst>
      <p:ext uri="{BB962C8B-B14F-4D97-AF65-F5344CB8AC3E}">
        <p14:creationId xmlns:p14="http://schemas.microsoft.com/office/powerpoint/2010/main" val="3482201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0416" y="268224"/>
            <a:ext cx="6960139" cy="1072896"/>
          </a:xfrm>
        </p:spPr>
        <p:txBody>
          <a:bodyPr>
            <a:normAutofit/>
          </a:bodyPr>
          <a:lstStyle/>
          <a:p>
            <a:r>
              <a:rPr lang="en-US" sz="3600" dirty="0">
                <a:latin typeface="IBM Plex Arabic" panose="020B0503050203000203" pitchFamily="34" charset="-78"/>
                <a:cs typeface="IBM Plex Arabic" panose="020B0503050203000203" pitchFamily="34" charset="-78"/>
              </a:rPr>
              <a:t>Why is it </a:t>
            </a:r>
            <a:r>
              <a:rPr lang="en-US" sz="3600" b="1" dirty="0">
                <a:solidFill>
                  <a:srgbClr val="0070C0"/>
                </a:solidFill>
                <a:latin typeface="IBM Plex Arabic" panose="020B0503050203000203" pitchFamily="34" charset="-78"/>
                <a:cs typeface="IBM Plex Arabic" panose="020B0503050203000203" pitchFamily="34" charset="-78"/>
              </a:rPr>
              <a:t>harder than it looks? </a:t>
            </a:r>
            <a:endParaRPr lang="en-US" sz="3600" dirty="0">
              <a:latin typeface="IBM Plex Arabic" panose="020B0503050203000203" pitchFamily="34" charset="-78"/>
              <a:cs typeface="IBM Plex Arabic" panose="020B0503050203000203" pitchFamily="34" charset="-78"/>
            </a:endParaRPr>
          </a:p>
        </p:txBody>
      </p:sp>
      <p:sp>
        <p:nvSpPr>
          <p:cNvPr id="5" name="Text Placeholder 4">
            <a:extLst>
              <a:ext uri="{FF2B5EF4-FFF2-40B4-BE49-F238E27FC236}">
                <a16:creationId xmlns:a16="http://schemas.microsoft.com/office/drawing/2014/main" id="{C6F91059-40C6-A241-A789-0E1BC5B56E55}"/>
              </a:ext>
            </a:extLst>
          </p:cNvPr>
          <p:cNvSpPr>
            <a:spLocks noGrp="1"/>
          </p:cNvSpPr>
          <p:nvPr>
            <p:ph type="body" sz="quarter" idx="12"/>
          </p:nvPr>
        </p:nvSpPr>
        <p:spPr>
          <a:xfrm>
            <a:off x="1020147" y="1246674"/>
            <a:ext cx="7141029" cy="4364652"/>
          </a:xfrm>
        </p:spPr>
        <p:txBody>
          <a:bodyPr/>
          <a:lstStyle/>
          <a:p>
            <a:r>
              <a:rPr lang="en-US" sz="2667" dirty="0">
                <a:latin typeface="IBM Plex Arabic" panose="020B0503050203000203" pitchFamily="34" charset="-78"/>
                <a:cs typeface="IBM Plex Arabic" panose="020B0503050203000203" pitchFamily="34" charset="-78"/>
              </a:rPr>
              <a:t>Data is in multiple</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err="1">
                <a:solidFill>
                  <a:srgbClr val="0070C0"/>
                </a:solidFill>
                <a:latin typeface="IBM Plex Arabic" panose="020B0503050203000203" pitchFamily="34" charset="-78"/>
                <a:cs typeface="IBM Plex Arabic" panose="020B0503050203000203" pitchFamily="34" charset="-78"/>
              </a:rPr>
              <a:t>hetrogeneous</a:t>
            </a:r>
            <a:r>
              <a:rPr lang="en-US" sz="2667" dirty="0">
                <a:solidFill>
                  <a:srgbClr val="0070C0"/>
                </a:solidFill>
                <a:latin typeface="IBM Plex Arabic" panose="020B0503050203000203" pitchFamily="34" charset="-78"/>
                <a:cs typeface="IBM Plex Arabic" panose="020B0503050203000203" pitchFamily="34" charset="-78"/>
              </a:rPr>
              <a:t> </a:t>
            </a:r>
            <a:r>
              <a:rPr lang="en-US" sz="2667" dirty="0">
                <a:latin typeface="IBM Plex Arabic" panose="020B0503050203000203" pitchFamily="34" charset="-78"/>
                <a:cs typeface="IBM Plex Arabic" panose="020B0503050203000203" pitchFamily="34" charset="-78"/>
              </a:rPr>
              <a:t>data servers</a:t>
            </a:r>
          </a:p>
          <a:p>
            <a:r>
              <a:rPr lang="en-US" sz="2667" dirty="0">
                <a:latin typeface="IBM Plex Arabic" panose="020B0503050203000203" pitchFamily="34" charset="-78"/>
                <a:cs typeface="IBM Plex Arabic" panose="020B0503050203000203" pitchFamily="34" charset="-78"/>
              </a:rPr>
              <a:t>Data servers are running </a:t>
            </a:r>
            <a:r>
              <a:rPr lang="en-US" sz="2667" b="1" dirty="0">
                <a:solidFill>
                  <a:srgbClr val="0070C0"/>
                </a:solidFill>
                <a:latin typeface="IBM Plex Arabic" panose="020B0503050203000203" pitchFamily="34" charset="-78"/>
                <a:cs typeface="IBM Plex Arabic" panose="020B0503050203000203" pitchFamily="34" charset="-78"/>
              </a:rPr>
              <a:t>on premises</a:t>
            </a:r>
            <a:r>
              <a:rPr lang="en-US" sz="2667" dirty="0">
                <a:latin typeface="IBM Plex Arabic" panose="020B0503050203000203" pitchFamily="34" charset="-78"/>
                <a:cs typeface="IBM Plex Arabic" panose="020B0503050203000203" pitchFamily="34" charset="-78"/>
              </a:rPr>
              <a:t>… </a:t>
            </a:r>
          </a:p>
          <a:p>
            <a:r>
              <a:rPr lang="en-US" sz="2667" dirty="0">
                <a:latin typeface="IBM Plex Arabic" panose="020B0503050203000203" pitchFamily="34" charset="-78"/>
                <a:cs typeface="IBM Plex Arabic" panose="020B0503050203000203" pitchFamily="34" charset="-78"/>
              </a:rPr>
              <a:t>	…and on multiple</a:t>
            </a:r>
            <a:r>
              <a:rPr lang="en-US" sz="2667" b="1" dirty="0">
                <a:solidFill>
                  <a:srgbClr val="0070C0"/>
                </a:solidFill>
                <a:latin typeface="IBM Plex Arabic" panose="020B0503050203000203" pitchFamily="34" charset="-78"/>
                <a:cs typeface="IBM Plex Arabic" panose="020B0503050203000203" pitchFamily="34" charset="-78"/>
              </a:rPr>
              <a:t> cloud </a:t>
            </a:r>
            <a:r>
              <a:rPr lang="en-US" sz="2667" dirty="0">
                <a:latin typeface="IBM Plex Arabic" panose="020B0503050203000203" pitchFamily="34" charset="-78"/>
                <a:cs typeface="IBM Plex Arabic" panose="020B0503050203000203" pitchFamily="34" charset="-78"/>
              </a:rPr>
              <a:t>providers</a:t>
            </a:r>
          </a:p>
          <a:p>
            <a:r>
              <a:rPr lang="en-US" sz="2667" dirty="0">
                <a:latin typeface="IBM Plex Arabic" panose="020B0503050203000203" pitchFamily="34" charset="-78"/>
                <a:cs typeface="IBM Plex Arabic" panose="020B0503050203000203" pitchFamily="34" charset="-78"/>
              </a:rPr>
              <a:t>Data is maintained by </a:t>
            </a:r>
            <a:r>
              <a:rPr lang="en-US" sz="2667" b="1" dirty="0">
                <a:solidFill>
                  <a:srgbClr val="0070C0"/>
                </a:solidFill>
                <a:latin typeface="IBM Plex Arabic" panose="020B0503050203000203" pitchFamily="34" charset="-78"/>
                <a:cs typeface="IBM Plex Arabic" panose="020B0503050203000203" pitchFamily="34" charset="-78"/>
              </a:rPr>
              <a:t>different teams</a:t>
            </a:r>
            <a:endParaRPr lang="en-US" sz="2667" b="1" dirty="0">
              <a:latin typeface="IBM Plex Arabic" panose="020B0503050203000203" pitchFamily="34" charset="-78"/>
              <a:cs typeface="IBM Plex Arabic" panose="020B0503050203000203" pitchFamily="34" charset="-78"/>
            </a:endParaRPr>
          </a:p>
          <a:p>
            <a:r>
              <a:rPr lang="en-US" sz="2667" b="1" dirty="0">
                <a:solidFill>
                  <a:srgbClr val="0070C0"/>
                </a:solidFill>
                <a:latin typeface="IBM Plex Arabic" panose="020B0503050203000203" pitchFamily="34" charset="-78"/>
                <a:cs typeface="IBM Plex Arabic" panose="020B0503050203000203" pitchFamily="34" charset="-78"/>
              </a:rPr>
              <a:t>Data governance </a:t>
            </a:r>
            <a:r>
              <a:rPr lang="en-US" sz="2667" dirty="0">
                <a:latin typeface="IBM Plex Arabic" panose="020B0503050203000203" pitchFamily="34" charset="-78"/>
                <a:cs typeface="IBM Plex Arabic" panose="020B0503050203000203" pitchFamily="34" charset="-78"/>
              </a:rPr>
              <a:t>is mandatory</a:t>
            </a:r>
          </a:p>
          <a:p>
            <a:r>
              <a:rPr lang="en-US" sz="2667" dirty="0">
                <a:latin typeface="IBM Plex Arabic" panose="020B0503050203000203" pitchFamily="34" charset="-78"/>
                <a:cs typeface="IBM Plex Arabic" panose="020B0503050203000203" pitchFamily="34" charset="-78"/>
              </a:rPr>
              <a:t>Replicated data is always</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a:solidFill>
                  <a:srgbClr val="0070C0"/>
                </a:solidFill>
                <a:latin typeface="IBM Plex Arabic" panose="020B0503050203000203" pitchFamily="34" charset="-78"/>
                <a:cs typeface="IBM Plex Arabic" panose="020B0503050203000203" pitchFamily="34" charset="-78"/>
              </a:rPr>
              <a:t>old data</a:t>
            </a:r>
            <a:endParaRPr lang="en-US" sz="2667" b="1" dirty="0">
              <a:latin typeface="IBM Plex Arabic" panose="020B0503050203000203" pitchFamily="34" charset="-78"/>
              <a:cs typeface="IBM Plex Arabic" panose="020B0503050203000203" pitchFamily="34" charset="-78"/>
            </a:endParaRPr>
          </a:p>
        </p:txBody>
      </p:sp>
      <p:pic>
        <p:nvPicPr>
          <p:cNvPr id="1026" name="Picture 2" descr="Making Sense of the Scribbles - Grassroots Midwest">
            <a:extLst>
              <a:ext uri="{FF2B5EF4-FFF2-40B4-BE49-F238E27FC236}">
                <a16:creationId xmlns:a16="http://schemas.microsoft.com/office/drawing/2014/main" id="{1DE0FCCC-076B-2D4A-A95E-FE7CFE393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340" y="5079454"/>
            <a:ext cx="7463741" cy="151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78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You can make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7" name="Picture 6">
            <a:extLst>
              <a:ext uri="{FF2B5EF4-FFF2-40B4-BE49-F238E27FC236}">
                <a16:creationId xmlns:a16="http://schemas.microsoft.com/office/drawing/2014/main" id="{FD04D531-2683-5A45-9F13-21442B221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970" y="1548080"/>
            <a:ext cx="5114950" cy="3761839"/>
          </a:xfrm>
          <a:prstGeom prst="rect">
            <a:avLst/>
          </a:prstGeom>
        </p:spPr>
      </p:pic>
    </p:spTree>
    <p:extLst>
      <p:ext uri="{BB962C8B-B14F-4D97-AF65-F5344CB8AC3E}">
        <p14:creationId xmlns:p14="http://schemas.microsoft.com/office/powerpoint/2010/main" val="35088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Look like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96DECBCD-095A-0C4D-A51C-FB8A1344C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663" y="2532688"/>
            <a:ext cx="2688936" cy="1792624"/>
          </a:xfrm>
          <a:prstGeom prst="rect">
            <a:avLst/>
          </a:prstGeom>
        </p:spPr>
      </p:pic>
    </p:spTree>
    <p:extLst>
      <p:ext uri="{BB962C8B-B14F-4D97-AF65-F5344CB8AC3E}">
        <p14:creationId xmlns:p14="http://schemas.microsoft.com/office/powerpoint/2010/main" val="114889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a:xfrm>
            <a:off x="299303" y="393365"/>
            <a:ext cx="8127314" cy="1072896"/>
          </a:xfrm>
        </p:spPr>
        <p:txBody>
          <a:bodyPr>
            <a:normAutofit/>
          </a:bodyPr>
          <a:lstStyle/>
          <a:p>
            <a:r>
              <a:rPr lang="en-US" sz="6400" dirty="0">
                <a:latin typeface="IBM Plex Arabic" panose="020B0503050203000203" pitchFamily="34" charset="-78"/>
                <a:cs typeface="IBM Plex Arabic" panose="020B0503050203000203" pitchFamily="34" charset="-78"/>
              </a:rPr>
              <a:t>With </a:t>
            </a: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9" name="Text Placeholder 8">
            <a:extLst>
              <a:ext uri="{FF2B5EF4-FFF2-40B4-BE49-F238E27FC236}">
                <a16:creationId xmlns:a16="http://schemas.microsoft.com/office/drawing/2014/main" id="{F1FABD2E-1E65-A44A-AE09-515AF88557E1}"/>
              </a:ext>
            </a:extLst>
          </p:cNvPr>
          <p:cNvSpPr>
            <a:spLocks noGrp="1"/>
          </p:cNvSpPr>
          <p:nvPr>
            <p:ph type="body" sz="quarter" idx="13"/>
          </p:nvPr>
        </p:nvSpPr>
        <p:spPr>
          <a:xfrm>
            <a:off x="1831254" y="2827534"/>
            <a:ext cx="5063413" cy="1553028"/>
          </a:xfrm>
        </p:spPr>
        <p:txBody>
          <a:bodyPr>
            <a:normAutofit fontScale="92500" lnSpcReduction="10000"/>
          </a:bodyPr>
          <a:lstStyle/>
          <a:p>
            <a:r>
              <a:rPr lang="en-US" sz="3733" dirty="0">
                <a:latin typeface="IBM Plex Arabic" panose="020B0503050203000203" pitchFamily="34" charset="-78"/>
                <a:cs typeface="IBM Plex Arabic" panose="020B0503050203000203" pitchFamily="34" charset="-78"/>
              </a:rPr>
              <a:t>IBM Cloud Pak  for Data </a:t>
            </a:r>
          </a:p>
          <a:p>
            <a:r>
              <a:rPr lang="en-US" sz="3733" b="1" dirty="0">
                <a:solidFill>
                  <a:srgbClr val="0070C0"/>
                </a:solidFill>
                <a:latin typeface="IBM Plex Arabic" panose="020B0503050203000203" pitchFamily="34" charset="-78"/>
                <a:cs typeface="IBM Plex Arabic" panose="020B0503050203000203" pitchFamily="34" charset="-78"/>
              </a:rPr>
              <a:t>Data Virtualization </a:t>
            </a:r>
          </a:p>
          <a:p>
            <a:endParaRPr lang="en-US"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B7BD3F3E-5D70-7A40-B2A2-EA2AAD51E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896" y="1816359"/>
            <a:ext cx="3138851" cy="3575380"/>
          </a:xfrm>
          <a:prstGeom prst="rect">
            <a:avLst/>
          </a:prstGeom>
        </p:spPr>
      </p:pic>
    </p:spTree>
    <p:extLst>
      <p:ext uri="{BB962C8B-B14F-4D97-AF65-F5344CB8AC3E}">
        <p14:creationId xmlns:p14="http://schemas.microsoft.com/office/powerpoint/2010/main" val="3315908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86C2EF-E316-FB4C-9026-A8D98EFD2247}"/>
              </a:ext>
            </a:extLst>
          </p:cNvPr>
          <p:cNvPicPr>
            <a:picLocks noChangeAspect="1"/>
          </p:cNvPicPr>
          <p:nvPr/>
        </p:nvPicPr>
        <p:blipFill>
          <a:blip r:embed="rId2"/>
          <a:stretch>
            <a:fillRect/>
          </a:stretch>
        </p:blipFill>
        <p:spPr>
          <a:xfrm>
            <a:off x="1379095" y="1238481"/>
            <a:ext cx="10333220" cy="5175549"/>
          </a:xfrm>
          <a:prstGeom prst="rect">
            <a:avLst/>
          </a:prstGeom>
        </p:spPr>
      </p:pic>
      <p:sp>
        <p:nvSpPr>
          <p:cNvPr id="8" name="TextBox 7">
            <a:extLst>
              <a:ext uri="{FF2B5EF4-FFF2-40B4-BE49-F238E27FC236}">
                <a16:creationId xmlns:a16="http://schemas.microsoft.com/office/drawing/2014/main" id="{3D7BD33B-4EDF-EA49-9479-B471DDB22B71}"/>
              </a:ext>
            </a:extLst>
          </p:cNvPr>
          <p:cNvSpPr txBox="1"/>
          <p:nvPr/>
        </p:nvSpPr>
        <p:spPr>
          <a:xfrm>
            <a:off x="2736954" y="425179"/>
            <a:ext cx="610849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IBM Plex Arabic" panose="020B0503050203000203" pitchFamily="34" charset="-78"/>
                <a:ea typeface="+mn-ea"/>
                <a:cs typeface="IBM Plex Arabic" panose="020B0503050203000203" pitchFamily="34" charset="-78"/>
              </a:rPr>
              <a:t>Data Virtualization </a:t>
            </a:r>
          </a:p>
        </p:txBody>
      </p:sp>
    </p:spTree>
    <p:extLst>
      <p:ext uri="{BB962C8B-B14F-4D97-AF65-F5344CB8AC3E}">
        <p14:creationId xmlns:p14="http://schemas.microsoft.com/office/powerpoint/2010/main" val="1135791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90" y="495815"/>
            <a:ext cx="8258992"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All your Data Analysis from one Data Source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One connection for simplicity and performance </a:t>
            </a:r>
          </a:p>
        </p:txBody>
      </p:sp>
      <p:pic>
        <p:nvPicPr>
          <p:cNvPr id="8" name="Picture 7">
            <a:extLst>
              <a:ext uri="{FF2B5EF4-FFF2-40B4-BE49-F238E27FC236}">
                <a16:creationId xmlns:a16="http://schemas.microsoft.com/office/drawing/2014/main" id="{1136FA34-A0F9-DA4E-A751-F123B232D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691" y="204001"/>
            <a:ext cx="1752600" cy="1168400"/>
          </a:xfrm>
          <a:prstGeom prst="rect">
            <a:avLst/>
          </a:prstGeom>
        </p:spPr>
      </p:pic>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751" y="1963087"/>
            <a:ext cx="4254540" cy="4559771"/>
          </a:xfrm>
          <a:prstGeom prst="rect">
            <a:avLst/>
          </a:prstGeom>
        </p:spPr>
      </p:pic>
      <p:sp>
        <p:nvSpPr>
          <p:cNvPr id="9" name="TextBox 8">
            <a:extLst>
              <a:ext uri="{FF2B5EF4-FFF2-40B4-BE49-F238E27FC236}">
                <a16:creationId xmlns:a16="http://schemas.microsoft.com/office/drawing/2014/main" id="{9B501FEA-984C-8541-8B38-008FC5CF31AF}"/>
              </a:ext>
            </a:extLst>
          </p:cNvPr>
          <p:cNvSpPr txBox="1"/>
          <p:nvPr/>
        </p:nvSpPr>
        <p:spPr>
          <a:xfrm>
            <a:off x="941294" y="1530761"/>
            <a:ext cx="9583271" cy="30021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FFFFFF"/>
                </a:solidFill>
                <a:effectLst/>
                <a:uLnTx/>
                <a:uFillTx/>
                <a:latin typeface="Arial" panose="020B0604020202020204"/>
                <a:ea typeface="+mn-ea"/>
                <a:cs typeface="+mn-cs"/>
              </a:rPr>
              <a:t>THIS DEMO IS RUNNING ON REAL MULTI-CLOUD, HETROGENEOUS, DISTRIBUTED LIVE DATA</a:t>
            </a:r>
          </a:p>
        </p:txBody>
      </p:sp>
      <p:pic>
        <p:nvPicPr>
          <p:cNvPr id="10" name="Picture 9" descr="Graphical user interface&#10;&#10;Description automatically generated">
            <a:extLst>
              <a:ext uri="{FF2B5EF4-FFF2-40B4-BE49-F238E27FC236}">
                <a16:creationId xmlns:a16="http://schemas.microsoft.com/office/drawing/2014/main" id="{70917DA7-4597-184B-8E8D-F182D8FC5A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870" y="2088860"/>
            <a:ext cx="6499413" cy="4308221"/>
          </a:xfrm>
          <a:prstGeom prst="rect">
            <a:avLst/>
          </a:prstGeom>
        </p:spPr>
      </p:pic>
    </p:spTree>
    <p:extLst>
      <p:ext uri="{BB962C8B-B14F-4D97-AF65-F5344CB8AC3E}">
        <p14:creationId xmlns:p14="http://schemas.microsoft.com/office/powerpoint/2010/main" val="35764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7671167"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Virtualize Data</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a remote table work like a local table without moving data</a:t>
            </a:r>
          </a:p>
        </p:txBody>
      </p:sp>
      <p:pic>
        <p:nvPicPr>
          <p:cNvPr id="3" name="Picture 2">
            <a:extLst>
              <a:ext uri="{FF2B5EF4-FFF2-40B4-BE49-F238E27FC236}">
                <a16:creationId xmlns:a16="http://schemas.microsoft.com/office/drawing/2014/main" id="{2942BA7C-1C8A-B649-B7D4-E01BB5B10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031" y="1451403"/>
            <a:ext cx="9296400" cy="4910784"/>
          </a:xfrm>
          <a:prstGeom prst="rect">
            <a:avLst/>
          </a:prstGeom>
        </p:spPr>
      </p:pic>
    </p:spTree>
    <p:extLst>
      <p:ext uri="{BB962C8B-B14F-4D97-AF65-F5344CB8AC3E}">
        <p14:creationId xmlns:p14="http://schemas.microsoft.com/office/powerpoint/2010/main" val="27659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6"/>
            <a:ext cx="9007597" cy="954107"/>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Join virtual tables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two virtual tables work like a single local table</a:t>
            </a:r>
          </a:p>
        </p:txBody>
      </p:sp>
      <p:pic>
        <p:nvPicPr>
          <p:cNvPr id="42" name="Picture 41">
            <a:extLst>
              <a:ext uri="{FF2B5EF4-FFF2-40B4-BE49-F238E27FC236}">
                <a16:creationId xmlns:a16="http://schemas.microsoft.com/office/drawing/2014/main" id="{21A14EED-3033-154C-8AC5-5EFF9958D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709" y="3217099"/>
            <a:ext cx="6236675" cy="3235380"/>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5026F0F6-E175-9D4F-8793-0911B7624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7" y="1449922"/>
            <a:ext cx="6447692" cy="1412569"/>
          </a:xfrm>
          <a:prstGeom prst="rect">
            <a:avLst/>
          </a:prstGeom>
        </p:spPr>
      </p:pic>
      <p:sp>
        <p:nvSpPr>
          <p:cNvPr id="45" name="TextBox 44">
            <a:extLst>
              <a:ext uri="{FF2B5EF4-FFF2-40B4-BE49-F238E27FC236}">
                <a16:creationId xmlns:a16="http://schemas.microsoft.com/office/drawing/2014/main" id="{3AC1208E-CCCB-6A4D-91E3-290FA4BFD4F6}"/>
              </a:ext>
            </a:extLst>
          </p:cNvPr>
          <p:cNvSpPr txBox="1"/>
          <p:nvPr/>
        </p:nvSpPr>
        <p:spPr>
          <a:xfrm>
            <a:off x="6201509" y="1676400"/>
            <a:ext cx="422031" cy="300210"/>
          </a:xfrm>
          <a:prstGeom prst="rect">
            <a:avLst/>
          </a:prstGeom>
          <a:noFill/>
          <a:ln w="38100">
            <a:solidFill>
              <a:srgbClr val="FFFF00"/>
            </a:solidFill>
          </a:ln>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48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01BDE-73BC-6547-8032-71937B68EBC3}"/>
              </a:ext>
            </a:extLst>
          </p:cNvPr>
          <p:cNvSpPr>
            <a:spLocks noGrp="1"/>
          </p:cNvSpPr>
          <p:nvPr>
            <p:ph type="title"/>
          </p:nvPr>
        </p:nvSpPr>
        <p:spPr/>
        <p:txBody>
          <a:bodyPr/>
          <a:lstStyle/>
          <a:p>
            <a:r>
              <a:rPr lang="fr-FR" dirty="0" err="1"/>
              <a:t>RetailOne</a:t>
            </a:r>
            <a:r>
              <a:rPr lang="fr-FR" dirty="0"/>
              <a:t> Use case </a:t>
            </a:r>
          </a:p>
        </p:txBody>
      </p:sp>
      <p:sp>
        <p:nvSpPr>
          <p:cNvPr id="3" name="Espace réservé du contenu 2">
            <a:extLst>
              <a:ext uri="{FF2B5EF4-FFF2-40B4-BE49-F238E27FC236}">
                <a16:creationId xmlns:a16="http://schemas.microsoft.com/office/drawing/2014/main" id="{4AAC8341-DEF8-7B47-A210-82D12B515DBB}"/>
              </a:ext>
            </a:extLst>
          </p:cNvPr>
          <p:cNvSpPr>
            <a:spLocks noGrp="1"/>
          </p:cNvSpPr>
          <p:nvPr>
            <p:ph idx="1"/>
          </p:nvPr>
        </p:nvSpPr>
        <p:spPr/>
        <p:txBody>
          <a:bodyPr>
            <a:normAutofit lnSpcReduction="10000"/>
          </a:bodyPr>
          <a:lstStyle/>
          <a:p>
            <a:r>
              <a:rPr lang="fr-FR" dirty="0"/>
              <a:t>Objectives </a:t>
            </a:r>
          </a:p>
          <a:p>
            <a:pPr marL="0" indent="0">
              <a:buNone/>
            </a:pPr>
            <a:r>
              <a:rPr lang="fr-FR" dirty="0"/>
              <a:t> How a data </a:t>
            </a:r>
            <a:r>
              <a:rPr lang="fr-FR" dirty="0" err="1"/>
              <a:t>fabric</a:t>
            </a:r>
            <a:r>
              <a:rPr lang="fr-FR" dirty="0"/>
              <a:t> </a:t>
            </a:r>
            <a:r>
              <a:rPr lang="fr-FR" dirty="0" err="1"/>
              <a:t>can</a:t>
            </a:r>
            <a:r>
              <a:rPr lang="fr-FR" dirty="0"/>
              <a:t> help </a:t>
            </a:r>
            <a:r>
              <a:rPr lang="fr-FR" dirty="0" err="1"/>
              <a:t>manipulate</a:t>
            </a:r>
            <a:r>
              <a:rPr lang="fr-FR" dirty="0"/>
              <a:t> and </a:t>
            </a:r>
            <a:r>
              <a:rPr lang="fr-FR" dirty="0" err="1"/>
              <a:t>filter</a:t>
            </a:r>
            <a:r>
              <a:rPr lang="fr-FR" dirty="0"/>
              <a:t> data, and expose </a:t>
            </a:r>
            <a:r>
              <a:rPr lang="fr-FR" dirty="0" err="1"/>
              <a:t>them</a:t>
            </a:r>
            <a:r>
              <a:rPr lang="fr-FR" dirty="0"/>
              <a:t> to the </a:t>
            </a:r>
            <a:r>
              <a:rPr lang="fr-FR" dirty="0" err="1"/>
              <a:t>appropriate</a:t>
            </a:r>
            <a:r>
              <a:rPr lang="fr-FR" dirty="0"/>
              <a:t> </a:t>
            </a:r>
            <a:r>
              <a:rPr lang="fr-FR" dirty="0" err="1"/>
              <a:t>target</a:t>
            </a:r>
            <a:r>
              <a:rPr lang="fr-FR" dirty="0"/>
              <a:t> system?</a:t>
            </a:r>
          </a:p>
          <a:p>
            <a:pPr marL="457200" lvl="1" indent="0">
              <a:buNone/>
            </a:pPr>
            <a:endParaRPr lang="fr-FR" dirty="0"/>
          </a:p>
          <a:p>
            <a:pPr marL="457200" lvl="1" indent="0">
              <a:buNone/>
            </a:pPr>
            <a:r>
              <a:rPr lang="fr-FR" dirty="0" err="1"/>
              <a:t>Dispersed</a:t>
            </a:r>
            <a:r>
              <a:rPr lang="fr-FR" dirty="0"/>
              <a:t> data sources : </a:t>
            </a:r>
          </a:p>
          <a:p>
            <a:pPr lvl="1"/>
            <a:r>
              <a:rPr lang="fr-FR" dirty="0"/>
              <a:t>Global Product </a:t>
            </a:r>
            <a:r>
              <a:rPr lang="fr-FR" dirty="0" err="1"/>
              <a:t>Catalog</a:t>
            </a:r>
            <a:r>
              <a:rPr lang="fr-FR" dirty="0"/>
              <a:t> / </a:t>
            </a:r>
            <a:r>
              <a:rPr lang="fr-FR" dirty="0" err="1"/>
              <a:t>Prices</a:t>
            </a:r>
            <a:r>
              <a:rPr lang="fr-FR" dirty="0"/>
              <a:t> / Product classification</a:t>
            </a:r>
          </a:p>
          <a:p>
            <a:pPr lvl="1"/>
            <a:r>
              <a:rPr lang="fr-FR" dirty="0"/>
              <a:t>CRM </a:t>
            </a:r>
          </a:p>
          <a:p>
            <a:pPr lvl="1"/>
            <a:r>
              <a:rPr lang="fr-FR" dirty="0"/>
              <a:t>E-Commerce : </a:t>
            </a:r>
            <a:r>
              <a:rPr lang="fr-FR" dirty="0" err="1"/>
              <a:t>Orders</a:t>
            </a:r>
            <a:r>
              <a:rPr lang="fr-FR" dirty="0"/>
              <a:t> </a:t>
            </a:r>
          </a:p>
          <a:p>
            <a:pPr lvl="1"/>
            <a:r>
              <a:rPr lang="fr-FR" dirty="0"/>
              <a:t>ERP per </a:t>
            </a:r>
            <a:r>
              <a:rPr lang="fr-FR" b="1" dirty="0"/>
              <a:t>Store</a:t>
            </a:r>
            <a:r>
              <a:rPr lang="fr-FR" dirty="0"/>
              <a:t> : </a:t>
            </a:r>
            <a:r>
              <a:rPr lang="fr-FR" dirty="0" err="1"/>
              <a:t>Billing</a:t>
            </a:r>
            <a:r>
              <a:rPr lang="fr-FR" dirty="0"/>
              <a:t> / Stocks/ </a:t>
            </a:r>
            <a:r>
              <a:rPr lang="fr-FR" dirty="0" err="1"/>
              <a:t>Assortment</a:t>
            </a:r>
            <a:r>
              <a:rPr lang="fr-FR" dirty="0"/>
              <a:t> …</a:t>
            </a:r>
          </a:p>
          <a:p>
            <a:pPr marL="457200" lvl="1" indent="0">
              <a:buNone/>
            </a:pPr>
            <a:endParaRPr lang="fr-FR" dirty="0"/>
          </a:p>
          <a:p>
            <a:pPr marL="457200" lvl="1" indent="0">
              <a:buNone/>
            </a:pPr>
            <a:r>
              <a:rPr lang="fr-FR" dirty="0"/>
              <a:t>ETL Simplification </a:t>
            </a:r>
            <a:r>
              <a:rPr lang="fr-FR" dirty="0" err="1"/>
              <a:t>with</a:t>
            </a:r>
            <a:r>
              <a:rPr lang="fr-FR" dirty="0"/>
              <a:t> Data </a:t>
            </a:r>
            <a:r>
              <a:rPr lang="fr-FR" dirty="0" err="1"/>
              <a:t>consumption</a:t>
            </a:r>
            <a:r>
              <a:rPr lang="fr-FR" dirty="0"/>
              <a:t> -  Apache NIFI (ETL) or </a:t>
            </a:r>
            <a:r>
              <a:rPr lang="fr-FR" dirty="0" err="1"/>
              <a:t>Salesforce</a:t>
            </a:r>
            <a:endParaRPr lang="fr-FR" dirty="0"/>
          </a:p>
          <a:p>
            <a:pPr marL="457200" lvl="1" indent="0">
              <a:buNone/>
            </a:pPr>
            <a:endParaRPr lang="fr-FR" dirty="0"/>
          </a:p>
        </p:txBody>
      </p:sp>
    </p:spTree>
    <p:extLst>
      <p:ext uri="{BB962C8B-B14F-4D97-AF65-F5344CB8AC3E}">
        <p14:creationId xmlns:p14="http://schemas.microsoft.com/office/powerpoint/2010/main" val="3553455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Build Views from Complex Queries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Design your own queries so they work like a local table</a:t>
            </a:r>
          </a:p>
        </p:txBody>
      </p:sp>
      <p:pic>
        <p:nvPicPr>
          <p:cNvPr id="3" name="Picture 2">
            <a:extLst>
              <a:ext uri="{FF2B5EF4-FFF2-40B4-BE49-F238E27FC236}">
                <a16:creationId xmlns:a16="http://schemas.microsoft.com/office/drawing/2014/main" id="{4B3358BB-3D0D-DC42-A859-E9F34247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331" y="1339599"/>
            <a:ext cx="8694127" cy="5022587"/>
          </a:xfrm>
          <a:prstGeom prst="rect">
            <a:avLst/>
          </a:prstGeom>
        </p:spPr>
      </p:pic>
      <p:sp>
        <p:nvSpPr>
          <p:cNvPr id="4" name="TextBox 3">
            <a:extLst>
              <a:ext uri="{FF2B5EF4-FFF2-40B4-BE49-F238E27FC236}">
                <a16:creationId xmlns:a16="http://schemas.microsoft.com/office/drawing/2014/main" id="{BB537B8D-7FC8-EB4B-ACF8-114B7AD7C785}"/>
              </a:ext>
            </a:extLst>
          </p:cNvPr>
          <p:cNvSpPr txBox="1"/>
          <p:nvPr/>
        </p:nvSpPr>
        <p:spPr>
          <a:xfrm>
            <a:off x="10081846" y="234205"/>
            <a:ext cx="1910863" cy="52322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SQL editor</a:t>
            </a:r>
          </a:p>
        </p:txBody>
      </p:sp>
    </p:spTree>
    <p:extLst>
      <p:ext uri="{BB962C8B-B14F-4D97-AF65-F5344CB8AC3E}">
        <p14:creationId xmlns:p14="http://schemas.microsoft.com/office/powerpoint/2010/main" val="173088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8582119"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Protect Data using Deep Data Governance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Classify data and protect using active masking</a:t>
            </a:r>
          </a:p>
        </p:txBody>
      </p:sp>
      <p:pic>
        <p:nvPicPr>
          <p:cNvPr id="6" name="Picture 5" descr="Table&#10;&#10;Description automatically generated">
            <a:extLst>
              <a:ext uri="{FF2B5EF4-FFF2-40B4-BE49-F238E27FC236}">
                <a16:creationId xmlns:a16="http://schemas.microsoft.com/office/drawing/2014/main" id="{B34AE521-4013-CD4E-9009-DDD571BE5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711" y="1652993"/>
            <a:ext cx="5325035" cy="2341019"/>
          </a:xfrm>
          <a:prstGeom prst="rect">
            <a:avLst/>
          </a:prstGeom>
        </p:spPr>
      </p:pic>
      <p:pic>
        <p:nvPicPr>
          <p:cNvPr id="9" name="Picture 8" descr="Table&#10;&#10;Description automatically generated">
            <a:extLst>
              <a:ext uri="{FF2B5EF4-FFF2-40B4-BE49-F238E27FC236}">
                <a16:creationId xmlns:a16="http://schemas.microsoft.com/office/drawing/2014/main" id="{26035A28-2760-684A-96C9-9314FB678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71" y="4568854"/>
            <a:ext cx="5965575" cy="1793332"/>
          </a:xfrm>
          <a:prstGeom prst="rect">
            <a:avLst/>
          </a:prstGeom>
        </p:spPr>
      </p:pic>
      <p:pic>
        <p:nvPicPr>
          <p:cNvPr id="11" name="Picture 10" descr="Graphical user interface, application, Teams&#10;&#10;Description automatically generated">
            <a:extLst>
              <a:ext uri="{FF2B5EF4-FFF2-40B4-BE49-F238E27FC236}">
                <a16:creationId xmlns:a16="http://schemas.microsoft.com/office/drawing/2014/main" id="{65016FD1-A0B8-9046-9E22-F01CBB814002}"/>
              </a:ext>
            </a:extLst>
          </p:cNvPr>
          <p:cNvPicPr>
            <a:picLocks noChangeAspect="1"/>
          </p:cNvPicPr>
          <p:nvPr/>
        </p:nvPicPr>
        <p:blipFill rotWithShape="1">
          <a:blip r:embed="rId5">
            <a:extLst>
              <a:ext uri="{28A0092B-C50C-407E-A947-70E740481C1C}">
                <a14:useLocalDpi xmlns:a14="http://schemas.microsoft.com/office/drawing/2010/main" val="0"/>
              </a:ext>
            </a:extLst>
          </a:blip>
          <a:srcRect l="29608" t="39339" r="27809"/>
          <a:stretch/>
        </p:blipFill>
        <p:spPr>
          <a:xfrm>
            <a:off x="935225" y="1652993"/>
            <a:ext cx="4398777" cy="2701059"/>
          </a:xfrm>
          <a:prstGeom prst="rect">
            <a:avLst/>
          </a:prstGeom>
        </p:spPr>
      </p:pic>
    </p:spTree>
    <p:extLst>
      <p:ext uri="{BB962C8B-B14F-4D97-AF65-F5344CB8AC3E}">
        <p14:creationId xmlns:p14="http://schemas.microsoft.com/office/powerpoint/2010/main" val="36099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Optimize</a:t>
            </a:r>
            <a:r>
              <a:rPr kumimoji="0" lang="en-US" sz="3200" b="0" i="0" u="none" strike="noStrike" kern="1200" cap="none" spc="0" normalizeH="0" baseline="0" noProof="0" dirty="0">
                <a:ln>
                  <a:noFill/>
                </a:ln>
                <a:solidFill>
                  <a:srgbClr val="FFFFFF"/>
                </a:solidFill>
                <a:effectLst/>
                <a:uLnTx/>
                <a:uFillTx/>
                <a:latin typeface="IBM Plex Arabic" panose="020B0503050203000203" pitchFamily="34" charset="-78"/>
                <a:ea typeface="+mn-ea"/>
                <a:cs typeface="IBM Plex Arabic" panose="020B0503050203000203" pitchFamily="34" charset="-78"/>
              </a:rPr>
              <a:t> Performance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Arabic" panose="020B0503050203000203" pitchFamily="34" charset="-78"/>
                <a:ea typeface="+mn-ea"/>
                <a:cs typeface="IBM Plex Arabic" panose="020B0503050203000203" pitchFamily="34" charset="-78"/>
              </a:rPr>
              <a:t>Cache results for optimum performance</a:t>
            </a:r>
          </a:p>
        </p:txBody>
      </p:sp>
      <p:pic>
        <p:nvPicPr>
          <p:cNvPr id="3" name="Picture 2">
            <a:extLst>
              <a:ext uri="{FF2B5EF4-FFF2-40B4-BE49-F238E27FC236}">
                <a16:creationId xmlns:a16="http://schemas.microsoft.com/office/drawing/2014/main" id="{666B830C-388E-5A41-8CFA-A958E2BEE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388367"/>
            <a:ext cx="10691447" cy="4614847"/>
          </a:xfrm>
          <a:prstGeom prst="rect">
            <a:avLst/>
          </a:prstGeom>
        </p:spPr>
      </p:pic>
      <p:pic>
        <p:nvPicPr>
          <p:cNvPr id="6" name="Picture 5">
            <a:extLst>
              <a:ext uri="{FF2B5EF4-FFF2-40B4-BE49-F238E27FC236}">
                <a16:creationId xmlns:a16="http://schemas.microsoft.com/office/drawing/2014/main" id="{AD9352D2-D9F4-9441-B997-E5521B35D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751" y="2086709"/>
            <a:ext cx="7936540" cy="4170439"/>
          </a:xfrm>
          <a:prstGeom prst="rect">
            <a:avLst/>
          </a:prstGeom>
          <a:ln>
            <a:solidFill>
              <a:schemeClr val="accent1">
                <a:shade val="50000"/>
              </a:schemeClr>
            </a:solidFill>
          </a:ln>
        </p:spPr>
      </p:pic>
    </p:spTree>
    <p:extLst>
      <p:ext uri="{BB962C8B-B14F-4D97-AF65-F5344CB8AC3E}">
        <p14:creationId xmlns:p14="http://schemas.microsoft.com/office/powerpoint/2010/main" val="254175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790642" cy="58477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your Analytics Applications</a:t>
            </a:r>
          </a:p>
        </p:txBody>
      </p:sp>
      <p:pic>
        <p:nvPicPr>
          <p:cNvPr id="7" name="Picture 6">
            <a:extLst>
              <a:ext uri="{FF2B5EF4-FFF2-40B4-BE49-F238E27FC236}">
                <a16:creationId xmlns:a16="http://schemas.microsoft.com/office/drawing/2014/main" id="{96B4B27E-1C7A-E64A-98DB-3CEB8E8A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209" y="1359053"/>
            <a:ext cx="6237675" cy="5003135"/>
          </a:xfrm>
          <a:prstGeom prst="rect">
            <a:avLst/>
          </a:prstGeom>
        </p:spPr>
      </p:pic>
    </p:spTree>
    <p:extLst>
      <p:ext uri="{BB962C8B-B14F-4D97-AF65-F5344CB8AC3E}">
        <p14:creationId xmlns:p14="http://schemas.microsoft.com/office/powerpoint/2010/main" val="11137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5006499"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a:t>
            </a:r>
            <a:r>
              <a:rPr kumimoji="0" lang="en-US" sz="3200" b="0" i="0" u="none" strike="noStrike" kern="1200" cap="none" spc="0" normalizeH="0" baseline="0" noProof="0" dirty="0" err="1">
                <a:ln>
                  <a:noFill/>
                </a:ln>
                <a:solidFill>
                  <a:prstClr val="black"/>
                </a:solidFill>
                <a:effectLst/>
                <a:uLnTx/>
                <a:uFillTx/>
                <a:latin typeface="IBM Plex Arabic" panose="020B0503050203000203" pitchFamily="34" charset="-78"/>
                <a:ea typeface="+mn-ea"/>
                <a:cs typeface="IBM Plex Arabic" panose="020B0503050203000203" pitchFamily="34" charset="-78"/>
              </a:rPr>
              <a:t>Jupyter</a:t>
            </a: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 Hub</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Data Scientist Tools </a:t>
            </a:r>
          </a:p>
        </p:txBody>
      </p:sp>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067" y="1802416"/>
            <a:ext cx="4254540" cy="4559771"/>
          </a:xfrm>
          <a:prstGeom prst="rect">
            <a:avLst/>
          </a:prstGeom>
        </p:spPr>
      </p:pic>
      <p:pic>
        <p:nvPicPr>
          <p:cNvPr id="7" name="Picture 6">
            <a:extLst>
              <a:ext uri="{FF2B5EF4-FFF2-40B4-BE49-F238E27FC236}">
                <a16:creationId xmlns:a16="http://schemas.microsoft.com/office/drawing/2014/main" id="{2551F70A-C1D8-6340-8DDA-2B45A2E2E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413" y="1343504"/>
            <a:ext cx="4589929" cy="2332027"/>
          </a:xfrm>
          <a:prstGeom prst="rect">
            <a:avLst/>
          </a:prstGeom>
        </p:spPr>
      </p:pic>
      <p:pic>
        <p:nvPicPr>
          <p:cNvPr id="10" name="Picture 9">
            <a:extLst>
              <a:ext uri="{FF2B5EF4-FFF2-40B4-BE49-F238E27FC236}">
                <a16:creationId xmlns:a16="http://schemas.microsoft.com/office/drawing/2014/main" id="{CEBF5385-AE05-D845-8392-8B3F3B9EF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757" y="3675532"/>
            <a:ext cx="3071664" cy="2716305"/>
          </a:xfrm>
          <a:prstGeom prst="rect">
            <a:avLst/>
          </a:prstGeom>
        </p:spPr>
      </p:pic>
    </p:spTree>
    <p:extLst>
      <p:ext uri="{BB962C8B-B14F-4D97-AF65-F5344CB8AC3E}">
        <p14:creationId xmlns:p14="http://schemas.microsoft.com/office/powerpoint/2010/main" val="175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9171100"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REST to Manage Data Virtualization</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Microservices</a:t>
            </a:r>
          </a:p>
        </p:txBody>
      </p:sp>
      <p:pic>
        <p:nvPicPr>
          <p:cNvPr id="3" name="Picture 2">
            <a:extLst>
              <a:ext uri="{FF2B5EF4-FFF2-40B4-BE49-F238E27FC236}">
                <a16:creationId xmlns:a16="http://schemas.microsoft.com/office/drawing/2014/main" id="{8958D4FD-121E-6D43-8415-7687FC8A4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879" y="1512676"/>
            <a:ext cx="7800243" cy="4690409"/>
          </a:xfrm>
          <a:prstGeom prst="rect">
            <a:avLst/>
          </a:prstGeom>
        </p:spPr>
      </p:pic>
    </p:spTree>
    <p:extLst>
      <p:ext uri="{BB962C8B-B14F-4D97-AF65-F5344CB8AC3E}">
        <p14:creationId xmlns:p14="http://schemas.microsoft.com/office/powerpoint/2010/main" val="412784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8020144"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applications to RESTful Endpoints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Preview of the Db2 Endpoint Service</a:t>
            </a:r>
          </a:p>
        </p:txBody>
      </p:sp>
      <p:pic>
        <p:nvPicPr>
          <p:cNvPr id="4" name="Picture 3" descr="Graphical user interface, text, application, email&#10;&#10;Description automatically generated">
            <a:extLst>
              <a:ext uri="{FF2B5EF4-FFF2-40B4-BE49-F238E27FC236}">
                <a16:creationId xmlns:a16="http://schemas.microsoft.com/office/drawing/2014/main" id="{FEA72FC9-18D0-B14D-B93E-2F47F9E25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013" y="1599914"/>
            <a:ext cx="8665057" cy="4762273"/>
          </a:xfrm>
          <a:prstGeom prst="rect">
            <a:avLst/>
          </a:prstGeom>
        </p:spPr>
      </p:pic>
    </p:spTree>
    <p:extLst>
      <p:ext uri="{BB962C8B-B14F-4D97-AF65-F5344CB8AC3E}">
        <p14:creationId xmlns:p14="http://schemas.microsoft.com/office/powerpoint/2010/main" val="42525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646331"/>
          </a:xfrm>
          <a:prstGeom prst="rect">
            <a:avLst/>
          </a:prstGeom>
        </p:spPr>
        <p:txBody>
          <a:bodyPr wrap="square">
            <a:spAutoFit/>
          </a:bodyPr>
          <a:lstStyle/>
          <a:p>
            <a:r>
              <a:rPr lang="fr-FR" sz="3600" b="1" dirty="0">
                <a:solidFill>
                  <a:schemeClr val="bg1"/>
                </a:solidFill>
                <a:latin typeface="IBM Plex Sans" panose="020B0503050000000000" pitchFamily="34" charset="77"/>
              </a:rPr>
              <a:t>Backup Slides</a:t>
            </a:r>
          </a:p>
        </p:txBody>
      </p:sp>
    </p:spTree>
    <p:extLst>
      <p:ext uri="{BB962C8B-B14F-4D97-AF65-F5344CB8AC3E}">
        <p14:creationId xmlns:p14="http://schemas.microsoft.com/office/powerpoint/2010/main" val="287472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5C1549-EB6B-4D66-B063-9CE928687223}"/>
              </a:ext>
            </a:extLst>
          </p:cNvPr>
          <p:cNvSpPr/>
          <p:nvPr/>
        </p:nvSpPr>
        <p:spPr>
          <a:xfrm>
            <a:off x="3650814" y="3695695"/>
            <a:ext cx="5200701" cy="72090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6AC76D9-6C43-3B4E-8F0D-E78453E43D67}"/>
              </a:ext>
            </a:extLst>
          </p:cNvPr>
          <p:cNvSpPr>
            <a:spLocks noGrp="1"/>
          </p:cNvSpPr>
          <p:nvPr>
            <p:ph type="sldNum" sz="quarter" idx="2"/>
          </p:nvPr>
        </p:nvSpPr>
        <p:spPr/>
        <p:txBody>
          <a:bodyPr/>
          <a:lstStyle/>
          <a:p>
            <a:fld id="{86CB4B4D-7CA3-9044-876B-883B54F8677D}" type="slidenum">
              <a:rPr lang="en-US" smtClean="0"/>
              <a:pPr/>
              <a:t>28</a:t>
            </a:fld>
            <a:endParaRPr lang="en-US" dirty="0"/>
          </a:p>
        </p:txBody>
      </p:sp>
      <p:sp>
        <p:nvSpPr>
          <p:cNvPr id="2" name="Text Placeholder 1">
            <a:extLst>
              <a:ext uri="{FF2B5EF4-FFF2-40B4-BE49-F238E27FC236}">
                <a16:creationId xmlns:a16="http://schemas.microsoft.com/office/drawing/2014/main" id="{FEB4F88D-B00C-264F-A32A-0004AD4FBB80}"/>
              </a:ext>
            </a:extLst>
          </p:cNvPr>
          <p:cNvSpPr>
            <a:spLocks noGrp="1"/>
          </p:cNvSpPr>
          <p:nvPr>
            <p:ph type="body" sz="quarter" idx="11"/>
          </p:nvPr>
        </p:nvSpPr>
        <p:spPr>
          <a:xfrm>
            <a:off x="597242" y="485949"/>
            <a:ext cx="11488697" cy="1051560"/>
          </a:xfrm>
        </p:spPr>
        <p:txBody>
          <a:bodyPr/>
          <a:lstStyle/>
          <a:p>
            <a:pPr>
              <a:spcBef>
                <a:spcPts val="0"/>
              </a:spcBef>
            </a:pPr>
            <a:r>
              <a:rPr lang="en-US" dirty="0"/>
              <a:t>Hybrid Cloud @ IBM Systems Center - Montpellier</a:t>
            </a:r>
          </a:p>
        </p:txBody>
      </p:sp>
      <p:sp>
        <p:nvSpPr>
          <p:cNvPr id="4" name="Rectangle 3">
            <a:extLst>
              <a:ext uri="{FF2B5EF4-FFF2-40B4-BE49-F238E27FC236}">
                <a16:creationId xmlns:a16="http://schemas.microsoft.com/office/drawing/2014/main" id="{471D542F-ED37-AF4B-BC94-D7C2BDD3B72E}"/>
              </a:ext>
            </a:extLst>
          </p:cNvPr>
          <p:cNvSpPr/>
          <p:nvPr/>
        </p:nvSpPr>
        <p:spPr>
          <a:xfrm>
            <a:off x="799457" y="3641474"/>
            <a:ext cx="2199580" cy="646331"/>
          </a:xfrm>
          <a:prstGeom prst="rect">
            <a:avLst/>
          </a:prstGeom>
        </p:spPr>
        <p:txBody>
          <a:bodyPr wrap="square" lIns="0" tIns="0" rIns="0" bIns="0">
            <a:spAutoFit/>
          </a:bodyPr>
          <a:lstStyle/>
          <a:p>
            <a:r>
              <a:rPr lang="en-US" sz="1400" dirty="0">
                <a:latin typeface="IBM Plex Sans" panose="020B0503050000000000" pitchFamily="34" charset="77"/>
              </a:rPr>
              <a:t>Support IBM Hybrid Cloud strategy with Systems capabilities</a:t>
            </a:r>
          </a:p>
        </p:txBody>
      </p:sp>
      <p:pic>
        <p:nvPicPr>
          <p:cNvPr id="6" name="Picture Placeholder 8">
            <a:extLst>
              <a:ext uri="{FF2B5EF4-FFF2-40B4-BE49-F238E27FC236}">
                <a16:creationId xmlns:a16="http://schemas.microsoft.com/office/drawing/2014/main" id="{80762F5C-5DFA-EB4E-977A-8EB485080E11}"/>
              </a:ext>
            </a:extLst>
          </p:cNvPr>
          <p:cNvPicPr>
            <a:picLocks/>
          </p:cNvPicPr>
          <p:nvPr/>
        </p:nvPicPr>
        <p:blipFill rotWithShape="1">
          <a:blip r:embed="rId3">
            <a:extLst>
              <a:ext uri="{28A0092B-C50C-407E-A947-70E740481C1C}">
                <a14:useLocalDpi xmlns:a14="http://schemas.microsoft.com/office/drawing/2010/main"/>
              </a:ext>
            </a:extLst>
          </a:blip>
          <a:srcRect t="-1" b="-11"/>
          <a:stretch/>
        </p:blipFill>
        <p:spPr>
          <a:xfrm>
            <a:off x="9388482" y="1615913"/>
            <a:ext cx="1991920" cy="1315815"/>
          </a:xfrm>
          <a:prstGeom prst="rect">
            <a:avLst/>
          </a:prstGeom>
        </p:spPr>
      </p:pic>
      <p:cxnSp>
        <p:nvCxnSpPr>
          <p:cNvPr id="15" name="Straight Connector 14">
            <a:extLst>
              <a:ext uri="{FF2B5EF4-FFF2-40B4-BE49-F238E27FC236}">
                <a16:creationId xmlns:a16="http://schemas.microsoft.com/office/drawing/2014/main" id="{7B86ACAA-B734-534C-A41D-A27A320C110F}"/>
              </a:ext>
            </a:extLst>
          </p:cNvPr>
          <p:cNvCxnSpPr/>
          <p:nvPr/>
        </p:nvCxnSpPr>
        <p:spPr>
          <a:xfrm>
            <a:off x="9144000" y="1485900"/>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DB72612-E5C1-4F41-8DD2-4DFCA36FBE88}"/>
              </a:ext>
            </a:extLst>
          </p:cNvPr>
          <p:cNvCxnSpPr/>
          <p:nvPr/>
        </p:nvCxnSpPr>
        <p:spPr>
          <a:xfrm>
            <a:off x="11811000" y="1512795"/>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9" name="Table 18">
            <a:extLst>
              <a:ext uri="{FF2B5EF4-FFF2-40B4-BE49-F238E27FC236}">
                <a16:creationId xmlns:a16="http://schemas.microsoft.com/office/drawing/2014/main" id="{D0711583-7203-4D46-B811-970D4AEDF4E9}"/>
              </a:ext>
            </a:extLst>
          </p:cNvPr>
          <p:cNvGraphicFramePr>
            <a:graphicFrameLocks noGrp="1"/>
          </p:cNvGraphicFramePr>
          <p:nvPr/>
        </p:nvGraphicFramePr>
        <p:xfrm>
          <a:off x="396078" y="2008011"/>
          <a:ext cx="3960189" cy="1600200"/>
        </p:xfrm>
        <a:graphic>
          <a:graphicData uri="http://schemas.openxmlformats.org/drawingml/2006/table">
            <a:tbl>
              <a:tblPr>
                <a:tableStyleId>{5C22544A-7EE6-4342-B048-85BDC9FD1C3A}</a:tableStyleId>
              </a:tblPr>
              <a:tblGrid>
                <a:gridCol w="3960189">
                  <a:extLst>
                    <a:ext uri="{9D8B030D-6E8A-4147-A177-3AD203B41FA5}">
                      <a16:colId xmlns:a16="http://schemas.microsoft.com/office/drawing/2014/main" val="3227169445"/>
                    </a:ext>
                  </a:extLst>
                </a:gridCol>
              </a:tblGrid>
              <a:tr h="405737">
                <a:tc>
                  <a:txBody>
                    <a:bodyPr/>
                    <a:lstStyle/>
                    <a:p>
                      <a:pPr algn="l"/>
                      <a:r>
                        <a:rPr lang="en-US" sz="5400" b="1" dirty="0">
                          <a:solidFill>
                            <a:srgbClr val="0530AD"/>
                          </a:solidFill>
                          <a:latin typeface="IBM Plex Sans" panose="020B0503050000000000" pitchFamily="34" charset="77"/>
                        </a:rPr>
                        <a:t>Agenda</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6397384"/>
                  </a:ext>
                </a:extLst>
              </a:tr>
              <a:tr h="88066">
                <a:tc>
                  <a:txBody>
                    <a:bodyPr/>
                    <a:lstStyle/>
                    <a:p>
                      <a:pPr algn="l"/>
                      <a:endParaRPr lang="en-US" sz="11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9560327"/>
                  </a:ext>
                </a:extLst>
              </a:tr>
              <a:tr h="317039">
                <a:tc>
                  <a:txBody>
                    <a:bodyPr/>
                    <a:lstStyle/>
                    <a:p>
                      <a:pPr marL="342900" indent="-342900" algn="l">
                        <a:spcBef>
                          <a:spcPts val="400"/>
                        </a:spcBef>
                        <a:buFont typeface="Wingdings" pitchFamily="2" charset="2"/>
                        <a:buChar char="ü"/>
                      </a:pPr>
                      <a:endParaRPr lang="en-US" sz="40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6622176"/>
                  </a:ext>
                </a:extLst>
              </a:tr>
            </a:tbl>
          </a:graphicData>
        </a:graphic>
      </p:graphicFrame>
      <p:pic>
        <p:nvPicPr>
          <p:cNvPr id="28" name="Picture 12" descr="VMware Logo - Marques et logos: histoire et signification | PNG">
            <a:extLst>
              <a:ext uri="{FF2B5EF4-FFF2-40B4-BE49-F238E27FC236}">
                <a16:creationId xmlns:a16="http://schemas.microsoft.com/office/drawing/2014/main" id="{948F5A4D-CD81-704E-B0A9-C7F86F335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545" y="4596863"/>
            <a:ext cx="957686" cy="541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F09C765D-C425-484F-BCE2-69B576D812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8" y="4285873"/>
            <a:ext cx="853187" cy="6070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a:extLst>
              <a:ext uri="{FF2B5EF4-FFF2-40B4-BE49-F238E27FC236}">
                <a16:creationId xmlns:a16="http://schemas.microsoft.com/office/drawing/2014/main" id="{352FD638-25C5-B141-A83E-9415A7D3E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58" y="4434568"/>
            <a:ext cx="563709" cy="3382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95341533-DFF0-9A49-98F2-EDFBFFE2048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857947" y="4812407"/>
            <a:ext cx="1549401" cy="1486347"/>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586F5388-25E2-7640-9B2F-D077269608D1}"/>
              </a:ext>
            </a:extLst>
          </p:cNvPr>
          <p:cNvPicPr>
            <a:picLocks noChangeAspect="1"/>
          </p:cNvPicPr>
          <p:nvPr/>
        </p:nvPicPr>
        <p:blipFill>
          <a:blip r:embed="rId8"/>
          <a:stretch>
            <a:fillRect/>
          </a:stretch>
        </p:blipFill>
        <p:spPr>
          <a:xfrm>
            <a:off x="9883746" y="4812407"/>
            <a:ext cx="1462645" cy="454178"/>
          </a:xfrm>
          <a:prstGeom prst="rect">
            <a:avLst/>
          </a:prstGeom>
        </p:spPr>
      </p:pic>
      <p:pic>
        <p:nvPicPr>
          <p:cNvPr id="35" name="Picture 34">
            <a:extLst>
              <a:ext uri="{FF2B5EF4-FFF2-40B4-BE49-F238E27FC236}">
                <a16:creationId xmlns:a16="http://schemas.microsoft.com/office/drawing/2014/main" id="{0E4BCE39-634D-9242-BC3A-8586EC43CCC9}"/>
              </a:ext>
            </a:extLst>
          </p:cNvPr>
          <p:cNvPicPr>
            <a:picLocks noChangeAspect="1"/>
          </p:cNvPicPr>
          <p:nvPr/>
        </p:nvPicPr>
        <p:blipFill>
          <a:blip r:embed="rId9"/>
          <a:stretch>
            <a:fillRect/>
          </a:stretch>
        </p:blipFill>
        <p:spPr>
          <a:xfrm>
            <a:off x="9832587" y="5978033"/>
            <a:ext cx="1549400" cy="228600"/>
          </a:xfrm>
          <a:prstGeom prst="rect">
            <a:avLst/>
          </a:prstGeom>
        </p:spPr>
      </p:pic>
      <p:pic>
        <p:nvPicPr>
          <p:cNvPr id="37" name="Picture 26" descr="Power Systems Virtual Server - IBM Cloud">
            <a:extLst>
              <a:ext uri="{FF2B5EF4-FFF2-40B4-BE49-F238E27FC236}">
                <a16:creationId xmlns:a16="http://schemas.microsoft.com/office/drawing/2014/main" id="{BBEF7297-BB6B-0B43-B893-90DC0BF10D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432" y="4852909"/>
            <a:ext cx="502128" cy="50212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BM Z Content Solutions | z/OS Management Services Catalog">
            <a:extLst>
              <a:ext uri="{FF2B5EF4-FFF2-40B4-BE49-F238E27FC236}">
                <a16:creationId xmlns:a16="http://schemas.microsoft.com/office/drawing/2014/main" id="{F558A838-29D6-1F4B-BA41-F0C2EC8BBE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6700" y="4861435"/>
            <a:ext cx="541448" cy="54144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Microsoft Azure Logo - Marques et logos: histoire et signification | PNG">
            <a:extLst>
              <a:ext uri="{FF2B5EF4-FFF2-40B4-BE49-F238E27FC236}">
                <a16:creationId xmlns:a16="http://schemas.microsoft.com/office/drawing/2014/main" id="{6A2C4ED4-F0B6-2544-A876-EEB93EA156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4541" y="4264267"/>
            <a:ext cx="744355" cy="423212"/>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Globenet International">
            <a:extLst>
              <a:ext uri="{FF2B5EF4-FFF2-40B4-BE49-F238E27FC236}">
                <a16:creationId xmlns:a16="http://schemas.microsoft.com/office/drawing/2014/main" id="{99DECBD2-04B7-3040-BE3D-F5DDD248B1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5035" y="5030164"/>
            <a:ext cx="665724" cy="437337"/>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GitLab on Red Hat OpenShift | GitLab">
            <a:extLst>
              <a:ext uri="{FF2B5EF4-FFF2-40B4-BE49-F238E27FC236}">
                <a16:creationId xmlns:a16="http://schemas.microsoft.com/office/drawing/2014/main" id="{DFF29CFF-9335-1247-B99A-3C5CD89ACA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4906" y="5008712"/>
            <a:ext cx="668798" cy="4323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19151A-C6A4-714A-9719-530FB176C08A}"/>
              </a:ext>
            </a:extLst>
          </p:cNvPr>
          <p:cNvSpPr txBox="1"/>
          <p:nvPr/>
        </p:nvSpPr>
        <p:spPr>
          <a:xfrm>
            <a:off x="3818635" y="2064653"/>
            <a:ext cx="5063725" cy="4185761"/>
          </a:xfrm>
          <a:prstGeom prst="rect">
            <a:avLst/>
          </a:prstGeom>
          <a:noFill/>
        </p:spPr>
        <p:txBody>
          <a:bodyPr wrap="square">
            <a:spAutoFit/>
          </a:bodyPr>
          <a:lstStyle/>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Intro / Welcome</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dirty="0">
                <a:solidFill>
                  <a:srgbClr val="1D1C1D"/>
                </a:solidFill>
                <a:latin typeface="IBM Plex Sans" panose="020B0503050203000203" pitchFamily="34" charset="0"/>
              </a:rPr>
              <a:t> </a:t>
            </a:r>
            <a:r>
              <a:rPr lang="en-GB" sz="1400" b="0" i="0" dirty="0">
                <a:solidFill>
                  <a:srgbClr val="1D1C1D"/>
                </a:solidFill>
                <a:effectLst/>
                <a:latin typeface="IBM Plex Sans" panose="020B0503050203000203" pitchFamily="34" charset="0"/>
              </a:rPr>
              <a:t>MOP Network Hybrid Cloud status (AWS, IBM , ...) </a:t>
            </a:r>
            <a:br>
              <a:rPr lang="en-GB" sz="1400" b="0" i="0" dirty="0">
                <a:solidFill>
                  <a:srgbClr val="1D1C1D"/>
                </a:solidFill>
                <a:effectLst/>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err="1">
                <a:solidFill>
                  <a:srgbClr val="1D1C1D"/>
                </a:solidFill>
                <a:effectLst/>
                <a:latin typeface="IBM Plex Sans" panose="020B0503050203000203" pitchFamily="34" charset="0"/>
              </a:rPr>
              <a:t>Hervé</a:t>
            </a:r>
            <a:r>
              <a:rPr lang="en-GB" sz="1400" b="1" i="0" dirty="0">
                <a:solidFill>
                  <a:srgbClr val="1D1C1D"/>
                </a:solidFill>
                <a:effectLst/>
                <a:latin typeface="IBM Plex Sans" panose="020B0503050203000203" pitchFamily="34" charset="0"/>
              </a:rPr>
              <a:t> Rey  - </a:t>
            </a:r>
            <a:r>
              <a:rPr lang="en-GB" sz="1400" b="0" i="0" dirty="0">
                <a:solidFill>
                  <a:srgbClr val="1D1C1D"/>
                </a:solidFill>
                <a:effectLst/>
                <a:latin typeface="IBM Plex Sans" panose="020B0503050203000203" pitchFamily="34" charset="0"/>
              </a:rPr>
              <a:t>5 minutes</a:t>
            </a:r>
          </a:p>
          <a:p>
            <a:pPr marL="285750" indent="-285750" algn="l">
              <a:buFont typeface="Wingdings" pitchFamily="2" charset="2"/>
              <a:buChar char="ü"/>
            </a:pP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Available Infrastructure in 2022  </a:t>
            </a:r>
            <a:r>
              <a:rPr lang="en-GB" sz="1400" dirty="0">
                <a:solidFill>
                  <a:srgbClr val="1D1C1D"/>
                </a:solidFill>
                <a:latin typeface="IBM Plex Sans" panose="020B0503050203000203" pitchFamily="34" charset="0"/>
              </a:rPr>
              <a:t> </a:t>
            </a:r>
            <a:br>
              <a:rPr lang="en-GB" sz="1400" dirty="0">
                <a:solidFill>
                  <a:srgbClr val="1D1C1D"/>
                </a:solidFill>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a:solidFill>
                  <a:srgbClr val="1D1C1D"/>
                </a:solidFill>
                <a:effectLst/>
                <a:latin typeface="IBM Plex Sans" panose="020B0503050203000203" pitchFamily="34" charset="0"/>
              </a:rPr>
              <a:t>Jerome </a:t>
            </a:r>
            <a:r>
              <a:rPr lang="en-GB" sz="1400" b="1" i="0" dirty="0" err="1">
                <a:solidFill>
                  <a:srgbClr val="1D1C1D"/>
                </a:solidFill>
                <a:effectLst/>
                <a:latin typeface="IBM Plex Sans" panose="020B0503050203000203" pitchFamily="34" charset="0"/>
              </a:rPr>
              <a:t>Farenq</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p>
          <a:p>
            <a:pPr algn="l"/>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CP4D/Data Fabric  - Intro, Activities, Data virtualization</a:t>
            </a:r>
            <a:r>
              <a:rPr lang="en-GB" sz="1400" dirty="0">
                <a:solidFill>
                  <a:srgbClr val="1D1C1D"/>
                </a:solidFill>
                <a:latin typeface="IBM Plex Sans" panose="020B0503050203000203" pitchFamily="34" charset="0"/>
              </a:rPr>
              <a:t>    </a:t>
            </a:r>
            <a:r>
              <a:rPr lang="en-GB" sz="1400" b="1" i="0" dirty="0">
                <a:solidFill>
                  <a:srgbClr val="1D1C1D"/>
                </a:solidFill>
                <a:effectLst/>
                <a:latin typeface="IBM Plex Sans" panose="020B0503050203000203" pitchFamily="34" charset="0"/>
              </a:rPr>
              <a:t>Benoit </a:t>
            </a:r>
            <a:r>
              <a:rPr lang="en-GB" sz="1400" b="1" i="0" dirty="0" err="1">
                <a:solidFill>
                  <a:srgbClr val="1D1C1D"/>
                </a:solidFill>
                <a:effectLst/>
                <a:latin typeface="IBM Plex Sans" panose="020B0503050203000203" pitchFamily="34" charset="0"/>
              </a:rPr>
              <a:t>Marolleau</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Ansible Tower for Health Check &amp; compliance  </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Charlotte </a:t>
            </a:r>
            <a:r>
              <a:rPr lang="en-GB" sz="1400" b="1" i="0" dirty="0" err="1">
                <a:solidFill>
                  <a:srgbClr val="1D1C1D"/>
                </a:solidFill>
                <a:effectLst/>
                <a:latin typeface="IBM Plex Sans" panose="020B0503050203000203" pitchFamily="34" charset="0"/>
              </a:rPr>
              <a:t>Despres</a:t>
            </a:r>
            <a:r>
              <a:rPr lang="en-GB" sz="1400" b="1" i="0" dirty="0">
                <a:solidFill>
                  <a:srgbClr val="1D1C1D"/>
                </a:solidFill>
                <a:effectLst/>
                <a:latin typeface="IBM Plex Sans" panose="020B0503050203000203" pitchFamily="34" charset="0"/>
              </a:rPr>
              <a:t>/Francis </a:t>
            </a:r>
            <a:r>
              <a:rPr lang="en-GB" sz="1400" b="1" i="0" dirty="0" err="1">
                <a:solidFill>
                  <a:srgbClr val="1D1C1D"/>
                </a:solidFill>
                <a:effectLst/>
                <a:latin typeface="IBM Plex Sans" panose="020B0503050203000203" pitchFamily="34" charset="0"/>
              </a:rPr>
              <a:t>Cougard</a:t>
            </a:r>
            <a:r>
              <a:rPr lang="en-GB" sz="1400" b="0" i="0" dirty="0">
                <a:solidFill>
                  <a:srgbClr val="1D1C1D"/>
                </a:solidFill>
                <a:effectLst/>
                <a:latin typeface="IBM Plex Sans" panose="020B0503050203000203" pitchFamily="34" charset="0"/>
              </a:rPr>
              <a:t>    - 15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AIOps intro, solutions, contacts, Tech Zone Power Demo</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Gauthier Siri </a:t>
            </a:r>
            <a:r>
              <a:rPr lang="en-GB" sz="1400" b="0" i="0" dirty="0">
                <a:solidFill>
                  <a:srgbClr val="1D1C1D"/>
                </a:solidFill>
                <a:effectLst/>
                <a:latin typeface="IBM Plex Sans" panose="020B0503050203000203" pitchFamily="34" charset="0"/>
              </a:rPr>
              <a:t>- 20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buFont typeface="Wingdings" pitchFamily="2" charset="2"/>
              <a:buChar char="ü"/>
            </a:pPr>
            <a:r>
              <a:rPr lang="en-GB" sz="1400" b="0" i="0" dirty="0">
                <a:solidFill>
                  <a:srgbClr val="1D1C1D"/>
                </a:solidFill>
                <a:effectLst/>
                <a:latin typeface="IBM Plex Sans" panose="020B0503050203000203" pitchFamily="34" charset="0"/>
              </a:rPr>
              <a:t>Q&amp;</a:t>
            </a:r>
            <a:r>
              <a:rPr lang="en-GB" sz="1400" dirty="0">
                <a:solidFill>
                  <a:srgbClr val="1D1C1D"/>
                </a:solidFill>
                <a:latin typeface="IBM Plex Sans" panose="020B0503050203000203" pitchFamily="34" charset="0"/>
              </a:rPr>
              <a:t>A / Call for Contributors / Interactions (cross </a:t>
            </a:r>
            <a:r>
              <a:rPr lang="en-GB" sz="1400" dirty="0" err="1">
                <a:solidFill>
                  <a:srgbClr val="1D1C1D"/>
                </a:solidFill>
                <a:latin typeface="IBM Plex Sans" panose="020B0503050203000203" pitchFamily="34" charset="0"/>
              </a:rPr>
              <a:t>dpt</a:t>
            </a:r>
            <a:r>
              <a:rPr lang="en-GB" sz="1400" dirty="0">
                <a:solidFill>
                  <a:srgbClr val="1D1C1D"/>
                </a:solidFill>
                <a:latin typeface="IBM Plex Sans" panose="020B0503050203000203" pitchFamily="34" charset="0"/>
              </a:rPr>
              <a:t>)</a:t>
            </a:r>
            <a:br>
              <a:rPr lang="en-GB" sz="1400" dirty="0">
                <a:solidFill>
                  <a:srgbClr val="1D1C1D"/>
                </a:solidFill>
                <a:latin typeface="IBM Plex Sans" panose="020B0503050203000203" pitchFamily="34" charset="0"/>
              </a:rPr>
            </a:br>
            <a:r>
              <a:rPr lang="en-GB" sz="1400" dirty="0">
                <a:solidFill>
                  <a:srgbClr val="1D1C1D"/>
                </a:solidFill>
                <a:latin typeface="IBM Plex Sans" panose="020B0503050203000203" pitchFamily="34" charset="0"/>
              </a:rPr>
              <a:t>Speakers, who’s next?</a:t>
            </a:r>
            <a:endParaRPr lang="en-GB" sz="1400" b="0" i="0" dirty="0">
              <a:solidFill>
                <a:srgbClr val="1D1C1D"/>
              </a:solidFill>
              <a:effectLst/>
              <a:latin typeface="IBM Plex Sans" panose="020B0503050203000203" pitchFamily="34" charset="0"/>
            </a:endParaRPr>
          </a:p>
        </p:txBody>
      </p:sp>
      <p:sp>
        <p:nvSpPr>
          <p:cNvPr id="38" name="TextBox 37">
            <a:extLst>
              <a:ext uri="{FF2B5EF4-FFF2-40B4-BE49-F238E27FC236}">
                <a16:creationId xmlns:a16="http://schemas.microsoft.com/office/drawing/2014/main" id="{F81BB429-3B4A-9548-B92F-859630E60F93}"/>
              </a:ext>
            </a:extLst>
          </p:cNvPr>
          <p:cNvSpPr txBox="1"/>
          <p:nvPr/>
        </p:nvSpPr>
        <p:spPr>
          <a:xfrm>
            <a:off x="579245" y="966148"/>
            <a:ext cx="8075220" cy="369332"/>
          </a:xfrm>
          <a:prstGeom prst="rect">
            <a:avLst/>
          </a:prstGeom>
          <a:noFill/>
        </p:spPr>
        <p:txBody>
          <a:bodyPr wrap="square">
            <a:spAutoFit/>
          </a:bodyPr>
          <a:lstStyle/>
          <a:p>
            <a:r>
              <a:rPr lang="en-US" sz="1800" b="1" dirty="0">
                <a:solidFill>
                  <a:schemeClr val="bg1"/>
                </a:solidFill>
                <a:latin typeface="IBM Plex Sans" panose="020B0503050000000000" pitchFamily="34" charset="77"/>
              </a:rPr>
              <a:t>January -  Cloud Community</a:t>
            </a:r>
            <a:endParaRPr lang="en-FR" dirty="0">
              <a:solidFill>
                <a:schemeClr val="bg1"/>
              </a:solidFill>
            </a:endParaRPr>
          </a:p>
        </p:txBody>
      </p:sp>
      <p:pic>
        <p:nvPicPr>
          <p:cNvPr id="1026" name="Picture 2">
            <a:extLst>
              <a:ext uri="{FF2B5EF4-FFF2-40B4-BE49-F238E27FC236}">
                <a16:creationId xmlns:a16="http://schemas.microsoft.com/office/drawing/2014/main" id="{D6317CEF-1957-EF42-B77D-516EA4498E1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54213" y="3346403"/>
            <a:ext cx="784995" cy="96614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AB13755-F3B0-404B-9DD3-82EEB8B618ED}"/>
              </a:ext>
            </a:extLst>
          </p:cNvPr>
          <p:cNvSpPr txBox="1"/>
          <p:nvPr/>
        </p:nvSpPr>
        <p:spPr>
          <a:xfrm>
            <a:off x="336079" y="2799006"/>
            <a:ext cx="6103916" cy="533479"/>
          </a:xfrm>
          <a:prstGeom prst="rect">
            <a:avLst/>
          </a:prstGeom>
          <a:noFill/>
        </p:spPr>
        <p:txBody>
          <a:bodyPr wrap="square">
            <a:spAutoFit/>
          </a:bodyPr>
          <a:lstStyle/>
          <a:p>
            <a:r>
              <a:rPr lang="en-US" sz="1800" b="1" dirty="0">
                <a:solidFill>
                  <a:srgbClr val="0530AD"/>
                </a:solidFill>
                <a:latin typeface="IBM Plex Sans" panose="020B0503050000000000" pitchFamily="34" charset="77"/>
              </a:rPr>
              <a:t>10 AM - Friday, January 14</a:t>
            </a:r>
            <a:r>
              <a:rPr lang="en-US" sz="1800" b="1" baseline="30000" dirty="0">
                <a:solidFill>
                  <a:srgbClr val="0530AD"/>
                </a:solidFill>
                <a:latin typeface="IBM Plex Sans" panose="020B0503050000000000" pitchFamily="34" charset="77"/>
              </a:rPr>
              <a:t>th </a:t>
            </a:r>
            <a:br>
              <a:rPr lang="en-US" sz="1800" b="1" baseline="30000" dirty="0">
                <a:solidFill>
                  <a:srgbClr val="0530AD"/>
                </a:solidFill>
                <a:latin typeface="IBM Plex Sans" panose="020B0503050000000000" pitchFamily="34" charset="77"/>
              </a:rPr>
            </a:br>
            <a:r>
              <a:rPr lang="en-US" sz="1600" b="1" baseline="30000" dirty="0">
                <a:solidFill>
                  <a:srgbClr val="0530AD"/>
                </a:solidFill>
                <a:latin typeface="IBM Plex Sans" panose="020B0503050000000000" pitchFamily="34" charset="77"/>
                <a:sym typeface="Wingdings" pitchFamily="2" charset="2"/>
                <a:hlinkClick r:id="rId16"/>
              </a:rPr>
              <a:t>https://ibm.webex.com/meet/benoit.marolleau</a:t>
            </a:r>
            <a:endParaRPr lang="en-US" b="1" baseline="30000" dirty="0">
              <a:solidFill>
                <a:srgbClr val="0530AD"/>
              </a:solidFill>
              <a:latin typeface="IBM Plex Sans" panose="020B0503050000000000" pitchFamily="34" charset="77"/>
              <a:sym typeface="Wingdings" pitchFamily="2" charset="2"/>
            </a:endParaRPr>
          </a:p>
        </p:txBody>
      </p:sp>
      <p:sp>
        <p:nvSpPr>
          <p:cNvPr id="5" name="Rectangle 2">
            <a:extLst>
              <a:ext uri="{FF2B5EF4-FFF2-40B4-BE49-F238E27FC236}">
                <a16:creationId xmlns:a16="http://schemas.microsoft.com/office/drawing/2014/main" id="{E46CB227-0E92-E446-A382-80A409042DCB}"/>
              </a:ext>
            </a:extLst>
          </p:cNvPr>
          <p:cNvSpPr>
            <a:spLocks noChangeArrowheads="1"/>
          </p:cNvSpPr>
          <p:nvPr/>
        </p:nvSpPr>
        <p:spPr bwMode="auto">
          <a:xfrm>
            <a:off x="566507" y="3379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pic>
        <p:nvPicPr>
          <p:cNvPr id="1025" name="Picture 1" descr="Le Cloud Hybride. Introduction | by Anouk Zouaoui | Medium">
            <a:extLst>
              <a:ext uri="{FF2B5EF4-FFF2-40B4-BE49-F238E27FC236}">
                <a16:creationId xmlns:a16="http://schemas.microsoft.com/office/drawing/2014/main" id="{390D9AEA-9552-8842-BD47-ACAB6353A00D}"/>
              </a:ext>
            </a:extLst>
          </p:cNvPr>
          <p:cNvPicPr>
            <a:picLocks noChangeAspect="1" noChangeArrowheads="1"/>
          </p:cNvPicPr>
          <p:nvPr/>
        </p:nvPicPr>
        <p:blipFill>
          <a:blip r:embed="rId17" r:link="rId18">
            <a:extLst>
              <a:ext uri="{28A0092B-C50C-407E-A947-70E740481C1C}">
                <a14:useLocalDpi xmlns:a14="http://schemas.microsoft.com/office/drawing/2010/main" val="0"/>
              </a:ext>
            </a:extLst>
          </a:blip>
          <a:srcRect/>
          <a:stretch>
            <a:fillRect/>
          </a:stretch>
        </p:blipFill>
        <p:spPr bwMode="auto">
          <a:xfrm>
            <a:off x="142573" y="5928667"/>
            <a:ext cx="1112565" cy="7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3942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A2150A9-CCC0-4F4D-B69F-5E94F386B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0"/>
            <a:ext cx="12192000" cy="641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96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800" y="104987"/>
            <a:ext cx="8839200" cy="834476"/>
          </a:xfrm>
          <a:prstGeom prst="rect">
            <a:avLst/>
          </a:prstGeom>
        </p:spPr>
        <p:txBody>
          <a:bodyPr vert="horz" wrap="square" lIns="0" tIns="13479" rIns="0" bIns="0" rtlCol="0" anchor="ctr" anchorCtr="0">
            <a:spAutoFit/>
          </a:body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sz="2400" dirty="0">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E181D89C-FBD5-1549-8654-D07370008327}"/>
              </a:ext>
            </a:extLst>
          </p:cNvPr>
          <p:cNvGrpSpPr/>
          <p:nvPr/>
        </p:nvGrpSpPr>
        <p:grpSpPr>
          <a:xfrm>
            <a:off x="413661" y="1829568"/>
            <a:ext cx="3963521" cy="1914060"/>
            <a:chOff x="324931" y="2436694"/>
            <a:chExt cx="4367214" cy="1578643"/>
          </a:xfrm>
        </p:grpSpPr>
        <p:sp>
          <p:nvSpPr>
            <p:cNvPr id="6" name="object 6"/>
            <p:cNvSpPr txBox="1"/>
            <p:nvPr/>
          </p:nvSpPr>
          <p:spPr>
            <a:xfrm>
              <a:off x="324931" y="2436694"/>
              <a:ext cx="4134039" cy="197430"/>
            </a:xfrm>
            <a:prstGeom prst="rect">
              <a:avLst/>
            </a:prstGeom>
          </p:spPr>
          <p:txBody>
            <a:bodyPr vert="horz" wrap="square" lIns="0" tIns="13479" rIns="0" bIns="0" rtlCol="0">
              <a:spAutoFit/>
            </a:bodyPr>
            <a:lstStyle/>
            <a:p>
              <a:pPr marL="13478" defTabSz="727854">
                <a:spcBef>
                  <a:spcPts val="107"/>
                </a:spcBef>
                <a:defRPr/>
              </a:pPr>
              <a:r>
                <a:rPr sz="1467" b="1" spc="16" dirty="0">
                  <a:solidFill>
                    <a:schemeClr val="accent1"/>
                  </a:solidFill>
                  <a:latin typeface="Arial" panose="020B0604020202020204" pitchFamily="34" charset="0"/>
                  <a:cs typeface="Arial" panose="020B0604020202020204" pitchFamily="34" charset="0"/>
                </a:rPr>
                <a:t>Impact</a:t>
              </a:r>
              <a:r>
                <a:rPr sz="1467" b="1" spc="-112" dirty="0">
                  <a:solidFill>
                    <a:schemeClr val="accent1"/>
                  </a:solidFill>
                  <a:latin typeface="Arial" panose="020B0604020202020204" pitchFamily="34" charset="0"/>
                  <a:cs typeface="Arial" panose="020B0604020202020204" pitchFamily="34" charset="0"/>
                </a:rPr>
                <a:t> </a:t>
              </a:r>
              <a:r>
                <a:rPr sz="1467" b="1" spc="-32" dirty="0">
                  <a:solidFill>
                    <a:schemeClr val="accent1"/>
                  </a:solidFill>
                  <a:latin typeface="Arial" panose="020B0604020202020204" pitchFamily="34" charset="0"/>
                  <a:cs typeface="Arial" panose="020B0604020202020204" pitchFamily="34" charset="0"/>
                </a:rPr>
                <a:t>of</a:t>
              </a:r>
              <a:r>
                <a:rPr sz="1467" b="1" spc="-101" dirty="0">
                  <a:solidFill>
                    <a:schemeClr val="accent1"/>
                  </a:solidFill>
                  <a:latin typeface="Arial" panose="020B0604020202020204" pitchFamily="34" charset="0"/>
                  <a:cs typeface="Arial" panose="020B0604020202020204" pitchFamily="34" charset="0"/>
                </a:rPr>
                <a:t> </a:t>
              </a:r>
              <a:r>
                <a:rPr sz="1467" b="1" spc="-37" dirty="0">
                  <a:solidFill>
                    <a:schemeClr val="accent1"/>
                  </a:solidFill>
                  <a:latin typeface="Arial" panose="020B0604020202020204" pitchFamily="34" charset="0"/>
                  <a:cs typeface="Arial" panose="020B0604020202020204" pitchFamily="34" charset="0"/>
                </a:rPr>
                <a:t>modern</a:t>
              </a:r>
              <a:r>
                <a:rPr sz="1467" b="1" spc="-121" dirty="0">
                  <a:solidFill>
                    <a:schemeClr val="accent1"/>
                  </a:solidFill>
                  <a:latin typeface="Arial" panose="020B0604020202020204" pitchFamily="34" charset="0"/>
                  <a:cs typeface="Arial" panose="020B0604020202020204" pitchFamily="34" charset="0"/>
                </a:rPr>
                <a:t> </a:t>
              </a:r>
              <a:r>
                <a:rPr sz="1467" b="1" spc="-11" dirty="0">
                  <a:solidFill>
                    <a:schemeClr val="accent1"/>
                  </a:solidFill>
                  <a:latin typeface="Arial" panose="020B0604020202020204" pitchFamily="34" charset="0"/>
                  <a:cs typeface="Arial" panose="020B0604020202020204" pitchFamily="34" charset="0"/>
                </a:rPr>
                <a:t>Information</a:t>
              </a:r>
              <a:r>
                <a:rPr sz="1467" b="1" spc="-121" dirty="0">
                  <a:solidFill>
                    <a:schemeClr val="accent1"/>
                  </a:solidFill>
                  <a:latin typeface="Arial" panose="020B0604020202020204" pitchFamily="34" charset="0"/>
                  <a:cs typeface="Arial" panose="020B0604020202020204" pitchFamily="34" charset="0"/>
                </a:rPr>
                <a:t> </a:t>
              </a:r>
              <a:r>
                <a:rPr sz="1467" b="1" spc="-27" dirty="0">
                  <a:solidFill>
                    <a:schemeClr val="accent1"/>
                  </a:solidFill>
                  <a:latin typeface="Arial" panose="020B0604020202020204" pitchFamily="34" charset="0"/>
                  <a:cs typeface="Arial" panose="020B0604020202020204" pitchFamily="34" charset="0"/>
                </a:rPr>
                <a:t>Architecture</a:t>
              </a:r>
              <a:endParaRPr sz="1467" dirty="0">
                <a:solidFill>
                  <a:schemeClr val="accent1"/>
                </a:solidFill>
                <a:latin typeface="Arial" panose="020B0604020202020204" pitchFamily="34" charset="0"/>
                <a:cs typeface="Arial" panose="020B0604020202020204" pitchFamily="34" charset="0"/>
              </a:endParaRPr>
            </a:p>
          </p:txBody>
        </p:sp>
        <p:sp>
          <p:nvSpPr>
            <p:cNvPr id="7" name="object 7"/>
            <p:cNvSpPr txBox="1"/>
            <p:nvPr/>
          </p:nvSpPr>
          <p:spPr>
            <a:xfrm>
              <a:off x="324931" y="2680682"/>
              <a:ext cx="4367214" cy="163531"/>
            </a:xfrm>
            <a:prstGeom prst="rect">
              <a:avLst/>
            </a:prstGeom>
          </p:spPr>
          <p:txBody>
            <a:bodyPr vert="horz" wrap="square" lIns="0" tIns="13479" rIns="0" bIns="0" rtlCol="0">
              <a:spAutoFit/>
            </a:bodyPr>
            <a:lstStyle/>
            <a:p>
              <a:pPr marL="13478" defTabSz="727854">
                <a:spcBef>
                  <a:spcPts val="107"/>
                </a:spcBef>
                <a:defRPr/>
              </a:pPr>
              <a:r>
                <a:rPr sz="1200" spc="43" dirty="0">
                  <a:solidFill>
                    <a:schemeClr val="accent1"/>
                  </a:solidFill>
                  <a:latin typeface="Arial" panose="020B0604020202020204" pitchFamily="34" charset="0"/>
                  <a:cs typeface="Arial" panose="020B0604020202020204" pitchFamily="34" charset="0"/>
                </a:rPr>
                <a:t>–</a:t>
              </a:r>
              <a:r>
                <a:rPr sz="1200" spc="155" dirty="0">
                  <a:solidFill>
                    <a:schemeClr val="accent1"/>
                  </a:solidFill>
                  <a:latin typeface="Arial" panose="020B0604020202020204" pitchFamily="34" charset="0"/>
                  <a:cs typeface="Arial" panose="020B0604020202020204" pitchFamily="34" charset="0"/>
                </a:rPr>
                <a:t> </a:t>
              </a:r>
              <a:r>
                <a:rPr lang="en-US" sz="1200" spc="-64" dirty="0">
                  <a:solidFill>
                    <a:schemeClr val="accent1"/>
                  </a:solidFill>
                  <a:latin typeface="Arial" panose="020B0604020202020204" pitchFamily="34" charset="0"/>
                  <a:cs typeface="Arial" panose="020B0604020202020204" pitchFamily="34" charset="0"/>
                </a:rPr>
                <a:t>D</a:t>
              </a:r>
              <a:r>
                <a:rPr sz="1200" dirty="0">
                  <a:solidFill>
                    <a:schemeClr val="accent1"/>
                  </a:solidFill>
                  <a:latin typeface="Arial" panose="020B0604020202020204" pitchFamily="34" charset="0"/>
                  <a:cs typeface="Arial" panose="020B0604020202020204" pitchFamily="34" charset="0"/>
                </a:rPr>
                <a:t>ata</a:t>
              </a:r>
              <a:r>
                <a:rPr sz="1200" spc="-107" dirty="0">
                  <a:solidFill>
                    <a:schemeClr val="accent1"/>
                  </a:solidFill>
                  <a:latin typeface="Arial" panose="020B0604020202020204" pitchFamily="34" charset="0"/>
                  <a:cs typeface="Arial" panose="020B0604020202020204" pitchFamily="34" charset="0"/>
                </a:rPr>
                <a:t> </a:t>
              </a:r>
              <a:r>
                <a:rPr sz="1200" dirty="0">
                  <a:solidFill>
                    <a:schemeClr val="accent1"/>
                  </a:solidFill>
                  <a:latin typeface="Arial" panose="020B0604020202020204" pitchFamily="34" charset="0"/>
                  <a:cs typeface="Arial" panose="020B0604020202020204" pitchFamily="34" charset="0"/>
                </a:rPr>
                <a:t>fabric,</a:t>
              </a:r>
              <a:r>
                <a:rPr sz="1200" spc="-101" dirty="0">
                  <a:solidFill>
                    <a:schemeClr val="accent1"/>
                  </a:solidFill>
                  <a:latin typeface="Arial" panose="020B0604020202020204" pitchFamily="34" charset="0"/>
                  <a:cs typeface="Arial" panose="020B0604020202020204" pitchFamily="34" charset="0"/>
                </a:rPr>
                <a:t> </a:t>
              </a:r>
              <a:r>
                <a:rPr sz="1200" spc="-11" dirty="0">
                  <a:solidFill>
                    <a:schemeClr val="accent1"/>
                  </a:solidFill>
                  <a:latin typeface="Arial" panose="020B0604020202020204" pitchFamily="34" charset="0"/>
                  <a:cs typeface="Arial" panose="020B0604020202020204" pitchFamily="34" charset="0"/>
                </a:rPr>
                <a:t>on</a:t>
              </a:r>
              <a:r>
                <a:rPr sz="1200" spc="-117" dirty="0">
                  <a:solidFill>
                    <a:schemeClr val="accent1"/>
                  </a:solidFill>
                  <a:latin typeface="Arial" panose="020B0604020202020204" pitchFamily="34" charset="0"/>
                  <a:cs typeface="Arial" panose="020B0604020202020204" pitchFamily="34" charset="0"/>
                </a:rPr>
                <a:t> </a:t>
              </a:r>
              <a:r>
                <a:rPr sz="1200" spc="-37" dirty="0">
                  <a:solidFill>
                    <a:schemeClr val="accent1"/>
                  </a:solidFill>
                  <a:latin typeface="Arial" panose="020B0604020202020204" pitchFamily="34" charset="0"/>
                  <a:cs typeface="Arial" panose="020B0604020202020204" pitchFamily="34" charset="0"/>
                </a:rPr>
                <a:t>a</a:t>
              </a:r>
              <a:r>
                <a:rPr sz="1200" spc="-101" dirty="0">
                  <a:solidFill>
                    <a:schemeClr val="accent1"/>
                  </a:solidFill>
                  <a:latin typeface="Arial" panose="020B0604020202020204" pitchFamily="34" charset="0"/>
                  <a:cs typeface="Arial" panose="020B0604020202020204" pitchFamily="34" charset="0"/>
                </a:rPr>
                <a:t> </a:t>
              </a:r>
              <a:r>
                <a:rPr sz="1200" dirty="0">
                  <a:solidFill>
                    <a:schemeClr val="accent1"/>
                  </a:solidFill>
                  <a:latin typeface="Arial" panose="020B0604020202020204" pitchFamily="34" charset="0"/>
                  <a:cs typeface="Arial" panose="020B0604020202020204" pitchFamily="34" charset="0"/>
                </a:rPr>
                <a:t>cloud</a:t>
              </a:r>
              <a:r>
                <a:rPr sz="1200" spc="-112" dirty="0">
                  <a:solidFill>
                    <a:schemeClr val="accent1"/>
                  </a:solidFill>
                  <a:latin typeface="Arial" panose="020B0604020202020204" pitchFamily="34" charset="0"/>
                  <a:cs typeface="Arial" panose="020B0604020202020204" pitchFamily="34" charset="0"/>
                </a:rPr>
                <a:t> </a:t>
              </a:r>
              <a:r>
                <a:rPr sz="1200" spc="-5" dirty="0">
                  <a:solidFill>
                    <a:schemeClr val="accent1"/>
                  </a:solidFill>
                  <a:latin typeface="Arial" panose="020B0604020202020204" pitchFamily="34" charset="0"/>
                  <a:cs typeface="Arial" panose="020B0604020202020204" pitchFamily="34" charset="0"/>
                </a:rPr>
                <a:t>native</a:t>
              </a:r>
              <a:r>
                <a:rPr sz="1200" spc="-112" dirty="0">
                  <a:solidFill>
                    <a:schemeClr val="accent1"/>
                  </a:solidFill>
                  <a:latin typeface="Arial" panose="020B0604020202020204" pitchFamily="34" charset="0"/>
                  <a:cs typeface="Arial" panose="020B0604020202020204" pitchFamily="34" charset="0"/>
                </a:rPr>
                <a:t> </a:t>
              </a:r>
              <a:r>
                <a:rPr sz="1200" dirty="0">
                  <a:solidFill>
                    <a:schemeClr val="accent1"/>
                  </a:solidFill>
                  <a:latin typeface="Arial" panose="020B0604020202020204" pitchFamily="34" charset="0"/>
                  <a:cs typeface="Arial" panose="020B0604020202020204" pitchFamily="34" charset="0"/>
                </a:rPr>
                <a:t>architecture</a:t>
              </a:r>
            </a:p>
          </p:txBody>
        </p:sp>
        <p:sp>
          <p:nvSpPr>
            <p:cNvPr id="8" name="object 8"/>
            <p:cNvSpPr txBox="1"/>
            <p:nvPr/>
          </p:nvSpPr>
          <p:spPr>
            <a:xfrm>
              <a:off x="324931" y="2895667"/>
              <a:ext cx="4274820" cy="1119670"/>
            </a:xfrm>
            <a:prstGeom prst="rect">
              <a:avLst/>
            </a:prstGeom>
          </p:spPr>
          <p:txBody>
            <a:bodyPr vert="horz" wrap="square" lIns="0" tIns="13479" rIns="0" bIns="0" rtlCol="0">
              <a:spAutoFit/>
            </a:bodyPr>
            <a:lstStyle/>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Reduces data silos and provides  a single view of trusted business data</a:t>
              </a:r>
            </a:p>
            <a:p>
              <a:pPr marL="196784" indent="-183307" defTabSz="727854">
                <a:spcBef>
                  <a:spcPts val="107"/>
                </a:spcBef>
                <a:buFontTx/>
                <a:buChar char="–"/>
                <a:tabLst>
                  <a:tab pos="196784" algn="l"/>
                </a:tabLst>
                <a:defRPr/>
              </a:pPr>
              <a:r>
                <a:rPr sz="1200" spc="-48" dirty="0">
                  <a:solidFill>
                    <a:schemeClr val="accent1"/>
                  </a:solidFill>
                  <a:latin typeface="Arial" panose="020B0604020202020204" pitchFamily="34" charset="0"/>
                  <a:cs typeface="Arial" panose="020B0604020202020204" pitchFamily="34" charset="0"/>
                </a:rPr>
                <a:t>Reduce</a:t>
              </a:r>
              <a:r>
                <a:rPr sz="1200" spc="-121" dirty="0">
                  <a:solidFill>
                    <a:schemeClr val="accent1"/>
                  </a:solidFill>
                  <a:latin typeface="Arial" panose="020B0604020202020204" pitchFamily="34" charset="0"/>
                  <a:cs typeface="Arial" panose="020B0604020202020204" pitchFamily="34" charset="0"/>
                </a:rPr>
                <a:t> </a:t>
              </a:r>
              <a:r>
                <a:rPr sz="1200" spc="-5" dirty="0">
                  <a:solidFill>
                    <a:schemeClr val="accent1"/>
                  </a:solidFill>
                  <a:latin typeface="Arial" panose="020B0604020202020204" pitchFamily="34" charset="0"/>
                  <a:cs typeface="Arial" panose="020B0604020202020204" pitchFamily="34" charset="0"/>
                </a:rPr>
                <a:t>data</a:t>
              </a:r>
              <a:r>
                <a:rPr sz="1200" spc="-107" dirty="0">
                  <a:solidFill>
                    <a:schemeClr val="accent1"/>
                  </a:solidFill>
                  <a:latin typeface="Arial" panose="020B0604020202020204" pitchFamily="34" charset="0"/>
                  <a:cs typeface="Arial" panose="020B0604020202020204" pitchFamily="34" charset="0"/>
                </a:rPr>
                <a:t> </a:t>
              </a:r>
              <a:r>
                <a:rPr sz="1200" spc="-21" dirty="0">
                  <a:solidFill>
                    <a:schemeClr val="accent1"/>
                  </a:solidFill>
                  <a:latin typeface="Arial" panose="020B0604020202020204" pitchFamily="34" charset="0"/>
                  <a:cs typeface="Arial" panose="020B0604020202020204" pitchFamily="34" charset="0"/>
                </a:rPr>
                <a:t>copies</a:t>
              </a:r>
              <a:r>
                <a:rPr sz="1200" spc="-112" dirty="0">
                  <a:solidFill>
                    <a:schemeClr val="accent1"/>
                  </a:solidFill>
                  <a:latin typeface="Arial" panose="020B0604020202020204" pitchFamily="34" charset="0"/>
                  <a:cs typeface="Arial" panose="020B0604020202020204" pitchFamily="34" charset="0"/>
                </a:rPr>
                <a:t> </a:t>
              </a:r>
              <a:r>
                <a:rPr sz="1200" spc="-16" dirty="0">
                  <a:solidFill>
                    <a:schemeClr val="accent1"/>
                  </a:solidFill>
                  <a:latin typeface="Arial" panose="020B0604020202020204" pitchFamily="34" charset="0"/>
                  <a:cs typeface="Arial" panose="020B0604020202020204" pitchFamily="34" charset="0"/>
                </a:rPr>
                <a:t>and</a:t>
              </a:r>
              <a:r>
                <a:rPr sz="1200" spc="-112" dirty="0">
                  <a:solidFill>
                    <a:schemeClr val="accent1"/>
                  </a:solidFill>
                  <a:latin typeface="Arial" panose="020B0604020202020204" pitchFamily="34" charset="0"/>
                  <a:cs typeface="Arial" panose="020B0604020202020204" pitchFamily="34" charset="0"/>
                </a:rPr>
                <a:t> </a:t>
              </a:r>
              <a:r>
                <a:rPr sz="1200" spc="-11" dirty="0">
                  <a:solidFill>
                    <a:schemeClr val="accent1"/>
                  </a:solidFill>
                  <a:latin typeface="Arial" panose="020B0604020202020204" pitchFamily="34" charset="0"/>
                  <a:cs typeface="Arial" panose="020B0604020202020204" pitchFamily="34" charset="0"/>
                </a:rPr>
                <a:t>movement</a:t>
              </a:r>
              <a:endParaRPr lang="fr-FR" sz="1200" dirty="0">
                <a:solidFill>
                  <a:schemeClr val="accent1"/>
                </a:solidFill>
                <a:latin typeface="Arial" panose="020B0604020202020204" pitchFamily="34" charset="0"/>
                <a:cs typeface="Arial" panose="020B0604020202020204" pitchFamily="34" charset="0"/>
              </a:endParaRP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Enable </a:t>
              </a:r>
              <a:r>
                <a:rPr lang="en-US" sz="1200" spc="-5" dirty="0">
                  <a:solidFill>
                    <a:schemeClr val="accent1"/>
                  </a:solidFill>
                  <a:latin typeface="Arial" panose="020B0604020202020204" pitchFamily="34" charset="0"/>
                  <a:cs typeface="Arial" panose="020B0604020202020204" pitchFamily="34" charset="0"/>
                </a:rPr>
                <a:t>self-service </a:t>
              </a:r>
              <a:r>
                <a:rPr lang="en-US" sz="1200" spc="21" dirty="0">
                  <a:solidFill>
                    <a:schemeClr val="accent1"/>
                  </a:solidFill>
                  <a:latin typeface="Arial" panose="020B0604020202020204" pitchFamily="34" charset="0"/>
                  <a:cs typeface="Arial" panose="020B0604020202020204" pitchFamily="34" charset="0"/>
                </a:rPr>
                <a:t>and</a:t>
              </a:r>
              <a:r>
                <a:rPr lang="en-US" sz="1200" spc="-308" dirty="0">
                  <a:solidFill>
                    <a:schemeClr val="accent1"/>
                  </a:solidFill>
                  <a:latin typeface="Arial" panose="020B0604020202020204" pitchFamily="34" charset="0"/>
                  <a:cs typeface="Arial" panose="020B0604020202020204" pitchFamily="34" charset="0"/>
                </a:rPr>
                <a:t>   </a:t>
              </a:r>
              <a:r>
                <a:rPr lang="en-US" sz="1200" dirty="0">
                  <a:solidFill>
                    <a:schemeClr val="accent1"/>
                  </a:solidFill>
                  <a:latin typeface="Arial" panose="020B0604020202020204" pitchFamily="34" charset="0"/>
                  <a:cs typeface="Arial" panose="020B0604020202020204" pitchFamily="34" charset="0"/>
                </a:rPr>
                <a:t>data </a:t>
              </a:r>
              <a:r>
                <a:rPr lang="en-US" sz="1200" spc="-32" dirty="0">
                  <a:solidFill>
                    <a:schemeClr val="accent1"/>
                  </a:solidFill>
                  <a:latin typeface="Arial" panose="020B0604020202020204" pitchFamily="34" charset="0"/>
                  <a:cs typeface="Arial" panose="020B0604020202020204" pitchFamily="34" charset="0"/>
                </a:rPr>
                <a:t>democratization</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Centralized control and governance</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Real-time sharing of data with business users</a:t>
              </a:r>
            </a:p>
            <a:p>
              <a:pPr marL="196784" indent="-183307" defTabSz="727854">
                <a:spcBef>
                  <a:spcPts val="107"/>
                </a:spcBef>
                <a:buFontTx/>
                <a:buChar char="–"/>
                <a:tabLst>
                  <a:tab pos="196784" algn="l"/>
                </a:tabLst>
                <a:defRPr/>
              </a:pPr>
              <a:r>
                <a:rPr lang="en-US" sz="1200" dirty="0">
                  <a:solidFill>
                    <a:schemeClr val="accent1"/>
                  </a:solidFill>
                  <a:latin typeface="Arial" panose="020B0604020202020204" pitchFamily="34" charset="0"/>
                  <a:cs typeface="Arial" panose="020B0604020202020204" pitchFamily="34" charset="0"/>
                </a:rPr>
                <a:t>Operationalize AI with trust and transparency</a:t>
              </a:r>
            </a:p>
          </p:txBody>
        </p:sp>
      </p:grpSp>
      <p:sp>
        <p:nvSpPr>
          <p:cNvPr id="45" name="Title 1">
            <a:extLst>
              <a:ext uri="{FF2B5EF4-FFF2-40B4-BE49-F238E27FC236}">
                <a16:creationId xmlns:a16="http://schemas.microsoft.com/office/drawing/2014/main" id="{604C3761-DD94-A543-ADAB-88B526B5DB6B}"/>
              </a:ext>
            </a:extLst>
          </p:cNvPr>
          <p:cNvSpPr txBox="1">
            <a:spLocks/>
          </p:cNvSpPr>
          <p:nvPr/>
        </p:nvSpPr>
        <p:spPr>
          <a:xfrm>
            <a:off x="0" y="1100999"/>
            <a:ext cx="7705821" cy="68234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algn="ctr" defTabSz="399550">
              <a:defRPr/>
            </a:pPr>
            <a:r>
              <a:rPr lang="en-US" sz="1467" i="1" dirty="0">
                <a:solidFill>
                  <a:schemeClr val="accent1"/>
                </a:solidFill>
                <a:latin typeface="Arial" panose="020B0604020202020204" pitchFamily="34" charset="0"/>
                <a:cs typeface="Arial" panose="020B0604020202020204" pitchFamily="34" charset="0"/>
              </a:rPr>
              <a:t>The ability to view, access, manipulate and analyze data without the need to know or understand its physical format or location, and without having to move or copy it.</a:t>
            </a:r>
          </a:p>
        </p:txBody>
      </p:sp>
      <p:grpSp>
        <p:nvGrpSpPr>
          <p:cNvPr id="48" name="Group 47">
            <a:extLst>
              <a:ext uri="{FF2B5EF4-FFF2-40B4-BE49-F238E27FC236}">
                <a16:creationId xmlns:a16="http://schemas.microsoft.com/office/drawing/2014/main" id="{506FE5DD-5080-314A-9F94-6A61835DCEC0}"/>
              </a:ext>
            </a:extLst>
          </p:cNvPr>
          <p:cNvGrpSpPr/>
          <p:nvPr/>
        </p:nvGrpSpPr>
        <p:grpSpPr>
          <a:xfrm>
            <a:off x="4326345" y="1856900"/>
            <a:ext cx="7594788" cy="3761261"/>
            <a:chOff x="1600925" y="1748885"/>
            <a:chExt cx="6391607" cy="3165395"/>
          </a:xfrm>
        </p:grpSpPr>
        <p:sp>
          <p:nvSpPr>
            <p:cNvPr id="49" name="Rectangle 48">
              <a:extLst>
                <a:ext uri="{FF2B5EF4-FFF2-40B4-BE49-F238E27FC236}">
                  <a16:creationId xmlns:a16="http://schemas.microsoft.com/office/drawing/2014/main" id="{43450263-A039-9B47-AA9E-1BA0F4EE799E}"/>
                </a:ext>
              </a:extLst>
            </p:cNvPr>
            <p:cNvSpPr/>
            <p:nvPr/>
          </p:nvSpPr>
          <p:spPr>
            <a:xfrm>
              <a:off x="2537652" y="2538194"/>
              <a:ext cx="5417969" cy="1197812"/>
            </a:xfrm>
            <a:prstGeom prst="rect">
              <a:avLst/>
            </a:prstGeom>
            <a:solidFill>
              <a:srgbClr val="003BC9">
                <a:lumMod val="20000"/>
                <a:lumOff val="80000"/>
              </a:srgbClr>
            </a:solidFill>
          </p:spPr>
          <p:txBody>
            <a:bodyPr wrap="square" lIns="0" tIns="0" rIns="0" bIns="0" rtlCol="0" anchor="ctr">
              <a:noAutofit/>
            </a:bodyPr>
            <a:lstStyle/>
            <a:p>
              <a:pPr algn="ctr" defTabSz="1003882">
                <a:defRPr/>
              </a:pPr>
              <a:endParaRPr lang="en-US" sz="1317" kern="0" dirty="0" err="1">
                <a:solidFill>
                  <a:srgbClr val="FFFFFF"/>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705C8FFB-1C15-514F-8BEA-1D4C04662D1C}"/>
                </a:ext>
              </a:extLst>
            </p:cNvPr>
            <p:cNvSpPr/>
            <p:nvPr/>
          </p:nvSpPr>
          <p:spPr>
            <a:xfrm>
              <a:off x="3712873" y="2643782"/>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Consumer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(Interface Provisioning)</a:t>
              </a:r>
            </a:p>
          </p:txBody>
        </p:sp>
        <p:sp>
          <p:nvSpPr>
            <p:cNvPr id="51" name="Oval 50">
              <a:extLst>
                <a:ext uri="{FF2B5EF4-FFF2-40B4-BE49-F238E27FC236}">
                  <a16:creationId xmlns:a16="http://schemas.microsoft.com/office/drawing/2014/main" id="{5A95F6A6-4216-6B4B-BE85-13D704179271}"/>
                </a:ext>
              </a:extLst>
            </p:cNvPr>
            <p:cNvSpPr/>
            <p:nvPr/>
          </p:nvSpPr>
          <p:spPr>
            <a:xfrm>
              <a:off x="3549407" y="1948971"/>
              <a:ext cx="666910"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Applications</a:t>
              </a:r>
            </a:p>
          </p:txBody>
        </p:sp>
        <p:sp>
          <p:nvSpPr>
            <p:cNvPr id="52" name="Oval 51">
              <a:extLst>
                <a:ext uri="{FF2B5EF4-FFF2-40B4-BE49-F238E27FC236}">
                  <a16:creationId xmlns:a16="http://schemas.microsoft.com/office/drawing/2014/main" id="{B809B57E-82E2-674B-9F95-B11EA589FC69}"/>
                </a:ext>
              </a:extLst>
            </p:cNvPr>
            <p:cNvSpPr/>
            <p:nvPr/>
          </p:nvSpPr>
          <p:spPr>
            <a:xfrm>
              <a:off x="6183037" y="1948971"/>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Mobile Apps</a:t>
              </a:r>
              <a:endParaRPr lang="en-US" sz="549" b="1" kern="0" dirty="0">
                <a:solidFill>
                  <a:srgbClr val="000000"/>
                </a:solidFill>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6A2D03EB-42E8-A342-9203-9AD27AECAF5B}"/>
                </a:ext>
              </a:extLst>
            </p:cNvPr>
            <p:cNvSpPr/>
            <p:nvPr/>
          </p:nvSpPr>
          <p:spPr>
            <a:xfrm>
              <a:off x="4308781" y="1811728"/>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Analytics Tools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908DAA62-8C07-8F43-A362-2525D55D3A6C}"/>
                </a:ext>
              </a:extLst>
            </p:cNvPr>
            <p:cNvSpPr/>
            <p:nvPr/>
          </p:nvSpPr>
          <p:spPr>
            <a:xfrm>
              <a:off x="4936504" y="1748885"/>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Portals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C7A7CBA7-F698-2840-8771-D200511BC411}"/>
                </a:ext>
              </a:extLst>
            </p:cNvPr>
            <p:cNvSpPr/>
            <p:nvPr/>
          </p:nvSpPr>
          <p:spPr>
            <a:xfrm>
              <a:off x="5555314" y="1814543"/>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 Services</a:t>
              </a:r>
              <a:endParaRPr lang="en-US" sz="549" b="1" kern="0" dirty="0">
                <a:solidFill>
                  <a:srgbClr val="000000"/>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BFDC5AD8-6FDF-D346-9038-F6B4B8E58BA2}"/>
                </a:ext>
              </a:extLst>
            </p:cNvPr>
            <p:cNvSpPr/>
            <p:nvPr/>
          </p:nvSpPr>
          <p:spPr>
            <a:xfrm>
              <a:off x="3712873" y="2986316"/>
              <a:ext cx="2977891" cy="302353"/>
            </a:xfrm>
            <a:prstGeom prst="rect">
              <a:avLst/>
            </a:prstGeom>
            <a:solidFill>
              <a:srgbClr val="003BC9">
                <a:lumMod val="60000"/>
                <a:lumOff val="40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Virtualization Layer</a:t>
              </a:r>
            </a:p>
          </p:txBody>
        </p:sp>
        <p:sp>
          <p:nvSpPr>
            <p:cNvPr id="57" name="Rectangle 56">
              <a:extLst>
                <a:ext uri="{FF2B5EF4-FFF2-40B4-BE49-F238E27FC236}">
                  <a16:creationId xmlns:a16="http://schemas.microsoft.com/office/drawing/2014/main" id="{1F058F87-7324-654B-BA5A-ABDF92230597}"/>
                </a:ext>
              </a:extLst>
            </p:cNvPr>
            <p:cNvSpPr/>
            <p:nvPr/>
          </p:nvSpPr>
          <p:spPr>
            <a:xfrm>
              <a:off x="5820627" y="3019311"/>
              <a:ext cx="820246" cy="227571"/>
            </a:xfrm>
            <a:prstGeom prst="rect">
              <a:avLst/>
            </a:prstGeom>
            <a:solidFill>
              <a:srgbClr val="003BC9">
                <a:lumMod val="40000"/>
                <a:lumOff val="60000"/>
              </a:srgbClr>
            </a:solidFill>
            <a:ln>
              <a:solidFill>
                <a:srgbClr val="000000"/>
              </a:solidFill>
            </a:ln>
          </p:spPr>
          <p:txBody>
            <a:bodyPr wrap="square" lIns="0" tIns="0" rIns="0" bIns="0" rtlCol="0" anchor="ctr">
              <a:noAutofit/>
            </a:bodyPr>
            <a:lstStyle/>
            <a:p>
              <a:pPr algn="ctr" defTabSz="1003882">
                <a:defRPr/>
              </a:pPr>
              <a:r>
                <a:rPr lang="en-US" sz="988" kern="0" dirty="0">
                  <a:solidFill>
                    <a:srgbClr val="000000"/>
                  </a:solidFill>
                  <a:latin typeface="Arial" panose="020B0604020202020204" pitchFamily="34" charset="0"/>
                  <a:cs typeface="Arial" panose="020B0604020202020204" pitchFamily="34" charset="0"/>
                </a:rPr>
                <a:t>Caching &amp;</a:t>
              </a:r>
            </a:p>
            <a:p>
              <a:pPr algn="ctr" defTabSz="1003882">
                <a:defRPr/>
              </a:pPr>
              <a:r>
                <a:rPr lang="en-US" sz="988" kern="0" dirty="0">
                  <a:solidFill>
                    <a:srgbClr val="000000"/>
                  </a:solidFill>
                  <a:latin typeface="Arial" panose="020B0604020202020204" pitchFamily="34" charset="0"/>
                  <a:cs typeface="Arial" panose="020B0604020202020204" pitchFamily="34" charset="0"/>
                </a:rPr>
                <a:t>Optimization</a:t>
              </a:r>
            </a:p>
          </p:txBody>
        </p:sp>
        <p:sp>
          <p:nvSpPr>
            <p:cNvPr id="58" name="Rectangle 57">
              <a:extLst>
                <a:ext uri="{FF2B5EF4-FFF2-40B4-BE49-F238E27FC236}">
                  <a16:creationId xmlns:a16="http://schemas.microsoft.com/office/drawing/2014/main" id="{279EF744-20C4-D342-A81E-CFA098B42F8D}"/>
                </a:ext>
              </a:extLst>
            </p:cNvPr>
            <p:cNvSpPr/>
            <p:nvPr/>
          </p:nvSpPr>
          <p:spPr>
            <a:xfrm>
              <a:off x="3712873" y="3328850"/>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Connection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(Adaptors)</a:t>
              </a:r>
            </a:p>
          </p:txBody>
        </p:sp>
        <p:sp>
          <p:nvSpPr>
            <p:cNvPr id="59" name="Rectangle 58">
              <a:extLst>
                <a:ext uri="{FF2B5EF4-FFF2-40B4-BE49-F238E27FC236}">
                  <a16:creationId xmlns:a16="http://schemas.microsoft.com/office/drawing/2014/main" id="{B7782D57-2EFB-1042-9987-FB5DCFD442FB}"/>
                </a:ext>
              </a:extLst>
            </p:cNvPr>
            <p:cNvSpPr/>
            <p:nvPr/>
          </p:nvSpPr>
          <p:spPr>
            <a:xfrm>
              <a:off x="1600925" y="2643781"/>
              <a:ext cx="1631961" cy="994006"/>
            </a:xfrm>
            <a:prstGeom prst="rect">
              <a:avLst/>
            </a:prstGeom>
            <a:solidFill>
              <a:srgbClr val="000E5E">
                <a:lumMod val="50000"/>
                <a:lumOff val="50000"/>
              </a:srgbClr>
            </a:solidFill>
            <a:ln>
              <a:solidFill>
                <a:srgbClr val="000000"/>
              </a:solidFill>
            </a:ln>
          </p:spPr>
          <p:txBody>
            <a:bodyPr wrap="square" lIns="0" tIns="0" rIns="0" bIns="0" rtlCol="0" anchor="t">
              <a:noAutofit/>
            </a:bodyPr>
            <a:lstStyle/>
            <a:p>
              <a:pPr algn="ctr" defTabSz="1003882">
                <a:defRPr/>
              </a:pPr>
              <a:r>
                <a:rPr lang="en-US" sz="1208" b="1" kern="0" dirty="0">
                  <a:solidFill>
                    <a:srgbClr val="FFFFFF"/>
                  </a:solidFill>
                  <a:latin typeface="Arial" panose="020B0604020202020204" pitchFamily="34" charset="0"/>
                  <a:cs typeface="Arial" panose="020B0604020202020204" pitchFamily="34" charset="0"/>
                </a:rPr>
                <a:t>Data Collaboration</a:t>
              </a:r>
            </a:p>
            <a:p>
              <a:pPr algn="ctr" defTabSz="1003882">
                <a:defRPr/>
              </a:pPr>
              <a:r>
                <a:rPr lang="en-US" sz="1208" kern="0" dirty="0">
                  <a:solidFill>
                    <a:srgbClr val="FFFFFF"/>
                  </a:solidFill>
                  <a:latin typeface="Arial" panose="020B0604020202020204" pitchFamily="34" charset="0"/>
                  <a:cs typeface="Arial" panose="020B0604020202020204" pitchFamily="34" charset="0"/>
                </a:rPr>
                <a:t>(Governed Metadata)</a:t>
              </a: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p:txBody>
        </p:sp>
        <p:cxnSp>
          <p:nvCxnSpPr>
            <p:cNvPr id="60" name="Straight Arrow Connector 59">
              <a:extLst>
                <a:ext uri="{FF2B5EF4-FFF2-40B4-BE49-F238E27FC236}">
                  <a16:creationId xmlns:a16="http://schemas.microsoft.com/office/drawing/2014/main" id="{385F1C76-E2BA-3541-8451-8930C8FB0B4C}"/>
                </a:ext>
              </a:extLst>
            </p:cNvPr>
            <p:cNvCxnSpPr>
              <a:cxnSpLocks/>
            </p:cNvCxnSpPr>
            <p:nvPr/>
          </p:nvCxnSpPr>
          <p:spPr>
            <a:xfrm flipV="1">
              <a:off x="3242843" y="3140785"/>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cxnSp>
          <p:nvCxnSpPr>
            <p:cNvPr id="61" name="Straight Arrow Connector 60">
              <a:extLst>
                <a:ext uri="{FF2B5EF4-FFF2-40B4-BE49-F238E27FC236}">
                  <a16:creationId xmlns:a16="http://schemas.microsoft.com/office/drawing/2014/main" id="{C6512F5F-113F-4A44-BDBD-942ABD9F054B}"/>
                </a:ext>
              </a:extLst>
            </p:cNvPr>
            <p:cNvCxnSpPr>
              <a:cxnSpLocks/>
            </p:cNvCxnSpPr>
            <p:nvPr/>
          </p:nvCxnSpPr>
          <p:spPr>
            <a:xfrm flipV="1">
              <a:off x="3250904" y="3476731"/>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62" name="TextBox 61">
              <a:extLst>
                <a:ext uri="{FF2B5EF4-FFF2-40B4-BE49-F238E27FC236}">
                  <a16:creationId xmlns:a16="http://schemas.microsoft.com/office/drawing/2014/main" id="{551FB305-BCB6-104D-AD43-48562B118DAD}"/>
                </a:ext>
              </a:extLst>
            </p:cNvPr>
            <p:cNvSpPr txBox="1"/>
            <p:nvPr/>
          </p:nvSpPr>
          <p:spPr>
            <a:xfrm>
              <a:off x="6958888" y="1961519"/>
              <a:ext cx="1033644"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Consumers</a:t>
              </a:r>
            </a:p>
          </p:txBody>
        </p:sp>
        <p:sp>
          <p:nvSpPr>
            <p:cNvPr id="63" name="TextBox 62">
              <a:extLst>
                <a:ext uri="{FF2B5EF4-FFF2-40B4-BE49-F238E27FC236}">
                  <a16:creationId xmlns:a16="http://schemas.microsoft.com/office/drawing/2014/main" id="{4A26113B-CEDF-4542-8A87-BAD5B1549AB1}"/>
                </a:ext>
              </a:extLst>
            </p:cNvPr>
            <p:cNvSpPr txBox="1"/>
            <p:nvPr/>
          </p:nvSpPr>
          <p:spPr>
            <a:xfrm>
              <a:off x="1729683" y="4211245"/>
              <a:ext cx="1177992"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Data Sources</a:t>
              </a:r>
            </a:p>
          </p:txBody>
        </p:sp>
        <p:sp>
          <p:nvSpPr>
            <p:cNvPr id="64" name="Can 63">
              <a:extLst>
                <a:ext uri="{FF2B5EF4-FFF2-40B4-BE49-F238E27FC236}">
                  <a16:creationId xmlns:a16="http://schemas.microsoft.com/office/drawing/2014/main" id="{E9D72A8C-A019-CF49-B9FD-89422F898590}"/>
                </a:ext>
              </a:extLst>
            </p:cNvPr>
            <p:cNvSpPr/>
            <p:nvPr/>
          </p:nvSpPr>
          <p:spPr>
            <a:xfrm>
              <a:off x="3781933" y="3949721"/>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Warehouses</a:t>
              </a:r>
            </a:p>
          </p:txBody>
        </p:sp>
        <p:sp>
          <p:nvSpPr>
            <p:cNvPr id="66" name="Can 65">
              <a:extLst>
                <a:ext uri="{FF2B5EF4-FFF2-40B4-BE49-F238E27FC236}">
                  <a16:creationId xmlns:a16="http://schemas.microsoft.com/office/drawing/2014/main" id="{B1405087-EBA2-0741-B4BC-3E8E857E11EE}"/>
                </a:ext>
              </a:extLst>
            </p:cNvPr>
            <p:cNvSpPr/>
            <p:nvPr/>
          </p:nvSpPr>
          <p:spPr>
            <a:xfrm>
              <a:off x="4758721" y="4475012"/>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Cloud</a:t>
              </a:r>
            </a:p>
          </p:txBody>
        </p:sp>
        <p:sp>
          <p:nvSpPr>
            <p:cNvPr id="68" name="Can 67">
              <a:extLst>
                <a:ext uri="{FF2B5EF4-FFF2-40B4-BE49-F238E27FC236}">
                  <a16:creationId xmlns:a16="http://schemas.microsoft.com/office/drawing/2014/main" id="{409DD6B1-DE3B-CA41-A885-2548035C197A}"/>
                </a:ext>
              </a:extLst>
            </p:cNvPr>
            <p:cNvSpPr/>
            <p:nvPr/>
          </p:nvSpPr>
          <p:spPr>
            <a:xfrm>
              <a:off x="5773952" y="4219484"/>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a:t>
              </a:r>
            </a:p>
            <a:p>
              <a:pPr algn="ctr" defTabSz="1003882">
                <a:defRPr/>
              </a:pPr>
              <a:r>
                <a:rPr lang="en-US" sz="659" b="1" kern="0" dirty="0">
                  <a:solidFill>
                    <a:srgbClr val="000000"/>
                  </a:solidFill>
                  <a:latin typeface="Arial" panose="020B0604020202020204" pitchFamily="34" charset="0"/>
                  <a:cs typeface="Arial" panose="020B0604020202020204" pitchFamily="34" charset="0"/>
                </a:rPr>
                <a:t>Services</a:t>
              </a:r>
            </a:p>
          </p:txBody>
        </p:sp>
        <p:grpSp>
          <p:nvGrpSpPr>
            <p:cNvPr id="72" name="Group 71">
              <a:extLst>
                <a:ext uri="{FF2B5EF4-FFF2-40B4-BE49-F238E27FC236}">
                  <a16:creationId xmlns:a16="http://schemas.microsoft.com/office/drawing/2014/main" id="{D733001A-E97E-984A-B4A0-C75C3CC461F1}"/>
                </a:ext>
              </a:extLst>
            </p:cNvPr>
            <p:cNvGrpSpPr/>
            <p:nvPr/>
          </p:nvGrpSpPr>
          <p:grpSpPr>
            <a:xfrm>
              <a:off x="4055895" y="2173905"/>
              <a:ext cx="2306031" cy="2277893"/>
              <a:chOff x="5757595" y="2514646"/>
              <a:chExt cx="3074708" cy="3037191"/>
            </a:xfrm>
          </p:grpSpPr>
          <p:cxnSp>
            <p:nvCxnSpPr>
              <p:cNvPr id="76" name="Straight Arrow Connector 75">
                <a:extLst>
                  <a:ext uri="{FF2B5EF4-FFF2-40B4-BE49-F238E27FC236}">
                    <a16:creationId xmlns:a16="http://schemas.microsoft.com/office/drawing/2014/main" id="{E6DA9AED-4693-BE4B-925C-DCFCCB651425}"/>
                  </a:ext>
                </a:extLst>
              </p:cNvPr>
              <p:cNvCxnSpPr>
                <a:cxnSpLocks/>
              </p:cNvCxnSpPr>
              <p:nvPr/>
            </p:nvCxnSpPr>
            <p:spPr>
              <a:xfrm>
                <a:off x="5759175"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7" name="Straight Arrow Connector 76">
                <a:extLst>
                  <a:ext uri="{FF2B5EF4-FFF2-40B4-BE49-F238E27FC236}">
                    <a16:creationId xmlns:a16="http://schemas.microsoft.com/office/drawing/2014/main" id="{CF8F84EB-4AD5-7B45-845E-DDDEF29B5C4A}"/>
                  </a:ext>
                </a:extLst>
              </p:cNvPr>
              <p:cNvCxnSpPr>
                <a:cxnSpLocks/>
              </p:cNvCxnSpPr>
              <p:nvPr/>
            </p:nvCxnSpPr>
            <p:spPr>
              <a:xfrm flipH="1">
                <a:off x="8531747"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8" name="Straight Arrow Connector 77">
                <a:extLst>
                  <a:ext uri="{FF2B5EF4-FFF2-40B4-BE49-F238E27FC236}">
                    <a16:creationId xmlns:a16="http://schemas.microsoft.com/office/drawing/2014/main" id="{7AE1D028-EA3B-B04F-93F8-05D1ABF47C16}"/>
                  </a:ext>
                </a:extLst>
              </p:cNvPr>
              <p:cNvCxnSpPr>
                <a:cxnSpLocks/>
              </p:cNvCxnSpPr>
              <p:nvPr/>
            </p:nvCxnSpPr>
            <p:spPr>
              <a:xfrm>
                <a:off x="6510761" y="2613166"/>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9" name="Straight Arrow Connector 78">
                <a:extLst>
                  <a:ext uri="{FF2B5EF4-FFF2-40B4-BE49-F238E27FC236}">
                    <a16:creationId xmlns:a16="http://schemas.microsoft.com/office/drawing/2014/main" id="{2646A029-216A-1245-A257-B48FED769A88}"/>
                  </a:ext>
                </a:extLst>
              </p:cNvPr>
              <p:cNvCxnSpPr>
                <a:cxnSpLocks/>
              </p:cNvCxnSpPr>
              <p:nvPr/>
            </p:nvCxnSpPr>
            <p:spPr>
              <a:xfrm>
                <a:off x="7291160" y="2514646"/>
                <a:ext cx="0" cy="58398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0" name="Straight Arrow Connector 79">
                <a:extLst>
                  <a:ext uri="{FF2B5EF4-FFF2-40B4-BE49-F238E27FC236}">
                    <a16:creationId xmlns:a16="http://schemas.microsoft.com/office/drawing/2014/main" id="{156F3A3D-01F4-B440-B9E4-F6DE3566E731}"/>
                  </a:ext>
                </a:extLst>
              </p:cNvPr>
              <p:cNvCxnSpPr>
                <a:cxnSpLocks/>
              </p:cNvCxnSpPr>
              <p:nvPr/>
            </p:nvCxnSpPr>
            <p:spPr>
              <a:xfrm flipH="1">
                <a:off x="7968057" y="2602108"/>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2" name="Straight Arrow Connector 81">
                <a:extLst>
                  <a:ext uri="{FF2B5EF4-FFF2-40B4-BE49-F238E27FC236}">
                    <a16:creationId xmlns:a16="http://schemas.microsoft.com/office/drawing/2014/main" id="{C5509257-F65A-2741-AE5A-BEE02E2ABFDE}"/>
                  </a:ext>
                </a:extLst>
              </p:cNvPr>
              <p:cNvCxnSpPr>
                <a:cxnSpLocks/>
              </p:cNvCxnSpPr>
              <p:nvPr/>
            </p:nvCxnSpPr>
            <p:spPr>
              <a:xfrm flipH="1">
                <a:off x="6952778" y="4488662"/>
                <a:ext cx="4337" cy="106317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5" name="Straight Arrow Connector 84">
                <a:extLst>
                  <a:ext uri="{FF2B5EF4-FFF2-40B4-BE49-F238E27FC236}">
                    <a16:creationId xmlns:a16="http://schemas.microsoft.com/office/drawing/2014/main" id="{1B362DC8-DC7E-D34F-86F8-EBDD6377A9B4}"/>
                  </a:ext>
                </a:extLst>
              </p:cNvPr>
              <p:cNvCxnSpPr>
                <a:cxnSpLocks/>
              </p:cNvCxnSpPr>
              <p:nvPr/>
            </p:nvCxnSpPr>
            <p:spPr>
              <a:xfrm>
                <a:off x="7935674" y="4466489"/>
                <a:ext cx="319738" cy="770331"/>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6" name="Straight Arrow Connector 85">
                <a:extLst>
                  <a:ext uri="{FF2B5EF4-FFF2-40B4-BE49-F238E27FC236}">
                    <a16:creationId xmlns:a16="http://schemas.microsoft.com/office/drawing/2014/main" id="{25CEAEA3-43D6-2845-80CF-29849DBFDBB8}"/>
                  </a:ext>
                </a:extLst>
              </p:cNvPr>
              <p:cNvCxnSpPr>
                <a:cxnSpLocks/>
              </p:cNvCxnSpPr>
              <p:nvPr/>
            </p:nvCxnSpPr>
            <p:spPr>
              <a:xfrm flipH="1">
                <a:off x="5757595" y="4494454"/>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grpSp>
        <p:sp>
          <p:nvSpPr>
            <p:cNvPr id="73" name="TextBox 72">
              <a:extLst>
                <a:ext uri="{FF2B5EF4-FFF2-40B4-BE49-F238E27FC236}">
                  <a16:creationId xmlns:a16="http://schemas.microsoft.com/office/drawing/2014/main" id="{284F9995-7F27-254C-BFCC-50EC67D77F0E}"/>
                </a:ext>
              </a:extLst>
            </p:cNvPr>
            <p:cNvSpPr txBox="1"/>
            <p:nvPr/>
          </p:nvSpPr>
          <p:spPr>
            <a:xfrm>
              <a:off x="6845028" y="2950495"/>
              <a:ext cx="1067154" cy="461808"/>
            </a:xfrm>
            <a:prstGeom prst="rect">
              <a:avLst/>
            </a:prstGeom>
            <a:noFill/>
          </p:spPr>
          <p:txBody>
            <a:bodyPr wrap="none" rtlCol="0">
              <a:spAutoFit/>
            </a:bodyPr>
            <a:lstStyle/>
            <a:p>
              <a:pPr algn="ctr" defTabSz="752911">
                <a:defRPr/>
              </a:pPr>
              <a:r>
                <a:rPr lang="en-US" sz="1483" dirty="0">
                  <a:solidFill>
                    <a:srgbClr val="000000"/>
                  </a:solidFill>
                  <a:latin typeface="Arial" panose="020B0604020202020204" pitchFamily="34" charset="0"/>
                  <a:cs typeface="Arial" panose="020B0604020202020204" pitchFamily="34" charset="0"/>
                </a:rPr>
                <a:t>Virtualization</a:t>
              </a:r>
            </a:p>
            <a:p>
              <a:pPr algn="ctr" defTabSz="752911">
                <a:defRPr/>
              </a:pPr>
              <a:r>
                <a:rPr lang="en-US" sz="1483" dirty="0">
                  <a:solidFill>
                    <a:srgbClr val="000000"/>
                  </a:solidFill>
                  <a:latin typeface="Arial" panose="020B0604020202020204" pitchFamily="34" charset="0"/>
                  <a:cs typeface="Arial" panose="020B0604020202020204" pitchFamily="34" charset="0"/>
                </a:rPr>
                <a:t>Platform</a:t>
              </a:r>
            </a:p>
          </p:txBody>
        </p:sp>
        <p:cxnSp>
          <p:nvCxnSpPr>
            <p:cNvPr id="74" name="Straight Arrow Connector 73">
              <a:extLst>
                <a:ext uri="{FF2B5EF4-FFF2-40B4-BE49-F238E27FC236}">
                  <a16:creationId xmlns:a16="http://schemas.microsoft.com/office/drawing/2014/main" id="{328C4DE3-9013-0B4C-A6EA-B9BF4AC51570}"/>
                </a:ext>
              </a:extLst>
            </p:cNvPr>
            <p:cNvCxnSpPr>
              <a:cxnSpLocks/>
            </p:cNvCxnSpPr>
            <p:nvPr/>
          </p:nvCxnSpPr>
          <p:spPr>
            <a:xfrm flipV="1">
              <a:off x="3242843" y="2817097"/>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75" name="TextBox 74">
              <a:extLst>
                <a:ext uri="{FF2B5EF4-FFF2-40B4-BE49-F238E27FC236}">
                  <a16:creationId xmlns:a16="http://schemas.microsoft.com/office/drawing/2014/main" id="{9BAD5F97-CF6E-1B42-B886-D432944317FE}"/>
                </a:ext>
              </a:extLst>
            </p:cNvPr>
            <p:cNvSpPr txBox="1"/>
            <p:nvPr/>
          </p:nvSpPr>
          <p:spPr>
            <a:xfrm>
              <a:off x="1692258" y="2936100"/>
              <a:ext cx="1464427" cy="854760"/>
            </a:xfrm>
            <a:prstGeom prst="rect">
              <a:avLst/>
            </a:prstGeom>
            <a:noFill/>
          </p:spPr>
          <p:txBody>
            <a:bodyPr wrap="square" rtlCol="0">
              <a:spAutoFit/>
            </a:bodyPr>
            <a:lstStyle/>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Business Terms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Data Privacy &amp; </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Protection Rules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Lineage</a:t>
              </a:r>
            </a:p>
            <a:p>
              <a:pPr marL="228584" indent="-228584" defTabSz="914332">
                <a:buFont typeface="Arial" panose="020B0604020202020204" pitchFamily="34" charset="0"/>
                <a:buChar char="•"/>
                <a:defRPr/>
              </a:pPr>
              <a:endParaRPr lang="en-US" sz="1200" dirty="0">
                <a:solidFill>
                  <a:srgbClr val="000000"/>
                </a:solidFill>
                <a:latin typeface="Arial" panose="020B0604020202020204" pitchFamily="34" charset="0"/>
                <a:cs typeface="Arial" panose="020B0604020202020204" pitchFamily="34" charset="0"/>
              </a:endParaRPr>
            </a:p>
          </p:txBody>
        </p:sp>
      </p:grpSp>
      <p:sp>
        <p:nvSpPr>
          <p:cNvPr id="89" name="Oval 88">
            <a:extLst>
              <a:ext uri="{FF2B5EF4-FFF2-40B4-BE49-F238E27FC236}">
                <a16:creationId xmlns:a16="http://schemas.microsoft.com/office/drawing/2014/main" id="{DE6542AC-8393-9847-B06E-741B8404246D}"/>
              </a:ext>
            </a:extLst>
          </p:cNvPr>
          <p:cNvSpPr/>
          <p:nvPr/>
        </p:nvSpPr>
        <p:spPr>
          <a:xfrm>
            <a:off x="8686476" y="1343984"/>
            <a:ext cx="792452" cy="46824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ETL</a:t>
            </a:r>
          </a:p>
        </p:txBody>
      </p:sp>
      <p:cxnSp>
        <p:nvCxnSpPr>
          <p:cNvPr id="90" name="Straight Arrow Connector 89">
            <a:extLst>
              <a:ext uri="{FF2B5EF4-FFF2-40B4-BE49-F238E27FC236}">
                <a16:creationId xmlns:a16="http://schemas.microsoft.com/office/drawing/2014/main" id="{C74D7BCC-5743-9946-B1A6-3AD4484FADA5}"/>
              </a:ext>
            </a:extLst>
          </p:cNvPr>
          <p:cNvCxnSpPr>
            <a:cxnSpLocks/>
            <a:stCxn id="89" idx="4"/>
          </p:cNvCxnSpPr>
          <p:nvPr/>
        </p:nvCxnSpPr>
        <p:spPr>
          <a:xfrm flipH="1">
            <a:off x="8920337" y="1812226"/>
            <a:ext cx="162365" cy="1104183"/>
          </a:xfrm>
          <a:prstGeom prst="straightConnector1">
            <a:avLst/>
          </a:prstGeom>
          <a:noFill/>
          <a:ln w="9525" cap="flat" cmpd="sng" algn="ctr">
            <a:solidFill>
              <a:schemeClr val="tx2">
                <a:lumMod val="90000"/>
              </a:schemeClr>
            </a:solidFill>
            <a:prstDash val="solid"/>
            <a:headEnd type="arrow" w="lg" len="lg"/>
            <a:tailEnd type="arrow" w="med" len="lg"/>
          </a:ln>
          <a:effectLst/>
        </p:spPr>
      </p:cxnSp>
      <p:sp>
        <p:nvSpPr>
          <p:cNvPr id="93" name="Disque magnétique 3">
            <a:extLst>
              <a:ext uri="{FF2B5EF4-FFF2-40B4-BE49-F238E27FC236}">
                <a16:creationId xmlns:a16="http://schemas.microsoft.com/office/drawing/2014/main" id="{BB114320-7071-D342-B566-EF85012D8075}"/>
              </a:ext>
            </a:extLst>
          </p:cNvPr>
          <p:cNvSpPr/>
          <p:nvPr/>
        </p:nvSpPr>
        <p:spPr>
          <a:xfrm>
            <a:off x="6404441" y="444998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4" name="Disque magnétique 3">
            <a:extLst>
              <a:ext uri="{FF2B5EF4-FFF2-40B4-BE49-F238E27FC236}">
                <a16:creationId xmlns:a16="http://schemas.microsoft.com/office/drawing/2014/main" id="{DE31419A-42FA-5F4A-ADD5-AF66C06F303D}"/>
              </a:ext>
            </a:extLst>
          </p:cNvPr>
          <p:cNvSpPr/>
          <p:nvPr/>
        </p:nvSpPr>
        <p:spPr>
          <a:xfrm>
            <a:off x="7868719" y="500767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6" name="Disque magnétique 3">
            <a:extLst>
              <a:ext uri="{FF2B5EF4-FFF2-40B4-BE49-F238E27FC236}">
                <a16:creationId xmlns:a16="http://schemas.microsoft.com/office/drawing/2014/main" id="{01586702-453D-564B-8C4F-0A406F451AB0}"/>
              </a:ext>
            </a:extLst>
          </p:cNvPr>
          <p:cNvSpPr/>
          <p:nvPr/>
        </p:nvSpPr>
        <p:spPr>
          <a:xfrm>
            <a:off x="9277331" y="4634851"/>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7" name="Disque magnétique 3">
            <a:extLst>
              <a:ext uri="{FF2B5EF4-FFF2-40B4-BE49-F238E27FC236}">
                <a16:creationId xmlns:a16="http://schemas.microsoft.com/office/drawing/2014/main" id="{E10E102E-858F-4840-8B25-7E446C23D6B9}"/>
              </a:ext>
            </a:extLst>
          </p:cNvPr>
          <p:cNvSpPr/>
          <p:nvPr/>
        </p:nvSpPr>
        <p:spPr>
          <a:xfrm>
            <a:off x="9587626" y="4754606"/>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8" name="Disque magnétique 3">
            <a:extLst>
              <a:ext uri="{FF2B5EF4-FFF2-40B4-BE49-F238E27FC236}">
                <a16:creationId xmlns:a16="http://schemas.microsoft.com/office/drawing/2014/main" id="{4DA246ED-8914-CB40-B58C-330E66D777BE}"/>
              </a:ext>
            </a:extLst>
          </p:cNvPr>
          <p:cNvSpPr/>
          <p:nvPr/>
        </p:nvSpPr>
        <p:spPr>
          <a:xfrm>
            <a:off x="9897921" y="4880222"/>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9" name="TextBox 98">
            <a:extLst>
              <a:ext uri="{FF2B5EF4-FFF2-40B4-BE49-F238E27FC236}">
                <a16:creationId xmlns:a16="http://schemas.microsoft.com/office/drawing/2014/main" id="{0BCD524F-6174-844E-881F-2469CAAA1F9F}"/>
              </a:ext>
            </a:extLst>
          </p:cNvPr>
          <p:cNvSpPr txBox="1"/>
          <p:nvPr/>
        </p:nvSpPr>
        <p:spPr>
          <a:xfrm>
            <a:off x="9660813" y="4255977"/>
            <a:ext cx="6097978" cy="276999"/>
          </a:xfrm>
          <a:prstGeom prst="rect">
            <a:avLst/>
          </a:prstGeom>
          <a:noFill/>
        </p:spPr>
        <p:txBody>
          <a:bodyPr wrap="square">
            <a:spAutoFit/>
          </a:bodyPr>
          <a:lstStyle/>
          <a:p>
            <a:r>
              <a:rPr kumimoji="0" lang="en-US" sz="1200" b="0" i="0" u="none" strike="noStrike" kern="0" cap="none" spc="0" normalizeH="0" baseline="0" noProof="0" dirty="0">
                <a:ln>
                  <a:noFill/>
                </a:ln>
                <a:solidFill>
                  <a:schemeClr val="accent1"/>
                </a:solidFill>
                <a:effectLst/>
                <a:uLnTx/>
                <a:uFillTx/>
                <a:latin typeface="IBM Plex Sans"/>
                <a:ea typeface="+mn-ea"/>
                <a:cs typeface="+mn-cs"/>
                <a:sym typeface="IBM Plex Sans"/>
              </a:rPr>
              <a:t>Schema Folding </a:t>
            </a:r>
            <a:endParaRPr lang="en-FR" sz="1200" dirty="0">
              <a:solidFill>
                <a:schemeClr val="accent1"/>
              </a:solidFill>
            </a:endParaRPr>
          </a:p>
        </p:txBody>
      </p:sp>
      <p:sp>
        <p:nvSpPr>
          <p:cNvPr id="100" name="TextBox 99">
            <a:extLst>
              <a:ext uri="{FF2B5EF4-FFF2-40B4-BE49-F238E27FC236}">
                <a16:creationId xmlns:a16="http://schemas.microsoft.com/office/drawing/2014/main" id="{00517399-231D-1F4D-8DFD-0BF9DBB8B424}"/>
              </a:ext>
            </a:extLst>
          </p:cNvPr>
          <p:cNvSpPr txBox="1"/>
          <p:nvPr/>
        </p:nvSpPr>
        <p:spPr>
          <a:xfrm>
            <a:off x="9791578" y="4421952"/>
            <a:ext cx="7766462" cy="276999"/>
          </a:xfrm>
          <a:prstGeom prst="rect">
            <a:avLst/>
          </a:prstGeom>
          <a:noFill/>
        </p:spPr>
        <p:txBody>
          <a:bodyPr wrap="square">
            <a:spAutoFit/>
          </a:bodyPr>
          <a:lstStyle/>
          <a:p>
            <a:r>
              <a:rPr lang="en-US" sz="1200" kern="0" dirty="0">
                <a:solidFill>
                  <a:schemeClr val="accent1"/>
                </a:solidFill>
                <a:latin typeface="IBM Plex Sans"/>
                <a:sym typeface="IBM Plex Sans"/>
              </a:rPr>
              <a:t>(Per Store)</a:t>
            </a:r>
            <a:endParaRPr lang="en-FR" sz="1200" dirty="0"/>
          </a:p>
        </p:txBody>
      </p:sp>
      <p:cxnSp>
        <p:nvCxnSpPr>
          <p:cNvPr id="101" name="Straight Arrow Connector 100">
            <a:extLst>
              <a:ext uri="{FF2B5EF4-FFF2-40B4-BE49-F238E27FC236}">
                <a16:creationId xmlns:a16="http://schemas.microsoft.com/office/drawing/2014/main" id="{0889CFA3-0F49-C64A-AED7-486C7FEE469F}"/>
              </a:ext>
            </a:extLst>
          </p:cNvPr>
          <p:cNvCxnSpPr>
            <a:cxnSpLocks/>
          </p:cNvCxnSpPr>
          <p:nvPr/>
        </p:nvCxnSpPr>
        <p:spPr>
          <a:xfrm>
            <a:off x="9307267" y="4109453"/>
            <a:ext cx="314593" cy="830829"/>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102" name="Straight Arrow Connector 101">
            <a:extLst>
              <a:ext uri="{FF2B5EF4-FFF2-40B4-BE49-F238E27FC236}">
                <a16:creationId xmlns:a16="http://schemas.microsoft.com/office/drawing/2014/main" id="{32C64786-5880-6846-9203-CD3692EBA114}"/>
              </a:ext>
            </a:extLst>
          </p:cNvPr>
          <p:cNvCxnSpPr>
            <a:cxnSpLocks/>
          </p:cNvCxnSpPr>
          <p:nvPr/>
        </p:nvCxnSpPr>
        <p:spPr>
          <a:xfrm>
            <a:off x="9469460" y="4064419"/>
            <a:ext cx="304800" cy="1028263"/>
          </a:xfrm>
          <a:prstGeom prst="straightConnector1">
            <a:avLst/>
          </a:prstGeom>
          <a:noFill/>
          <a:ln w="9525" cap="flat" cmpd="sng" algn="ctr">
            <a:solidFill>
              <a:schemeClr val="tx2">
                <a:lumMod val="90000"/>
              </a:schemeClr>
            </a:solidFill>
            <a:prstDash val="solid"/>
            <a:headEnd type="arrow" w="lg" len="lg"/>
            <a:tailEnd type="arrow" w="med" len="lg"/>
          </a:ln>
          <a:effectLst/>
        </p:spPr>
      </p:cxnSp>
      <p:pic>
        <p:nvPicPr>
          <p:cNvPr id="103" name="Picture 6" descr="Google BigQuery: A Tutorial for Marketers | CXL">
            <a:extLst>
              <a:ext uri="{FF2B5EF4-FFF2-40B4-BE49-F238E27FC236}">
                <a16:creationId xmlns:a16="http://schemas.microsoft.com/office/drawing/2014/main" id="{CAF62D39-6625-164B-9722-5D51C705F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530" y="5333979"/>
            <a:ext cx="1233224" cy="69703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Oracle Logo : histoire, signification de l&amp;#39;emblème">
            <a:extLst>
              <a:ext uri="{FF2B5EF4-FFF2-40B4-BE49-F238E27FC236}">
                <a16:creationId xmlns:a16="http://schemas.microsoft.com/office/drawing/2014/main" id="{430723AE-B629-6544-A06B-600AF2B36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492" y="628854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1D633DF0-A64B-334A-84EE-C5E94E81FF91}"/>
              </a:ext>
            </a:extLst>
          </p:cNvPr>
          <p:cNvPicPr>
            <a:picLocks noChangeAspect="1"/>
          </p:cNvPicPr>
          <p:nvPr/>
        </p:nvPicPr>
        <p:blipFill>
          <a:blip r:embed="rId4"/>
          <a:stretch>
            <a:fillRect/>
          </a:stretch>
        </p:blipFill>
        <p:spPr>
          <a:xfrm>
            <a:off x="11102142" y="6028241"/>
            <a:ext cx="1048043" cy="537994"/>
          </a:xfrm>
          <a:prstGeom prst="rect">
            <a:avLst/>
          </a:prstGeom>
        </p:spPr>
      </p:pic>
      <p:sp>
        <p:nvSpPr>
          <p:cNvPr id="106" name="TextBox 105">
            <a:extLst>
              <a:ext uri="{FF2B5EF4-FFF2-40B4-BE49-F238E27FC236}">
                <a16:creationId xmlns:a16="http://schemas.microsoft.com/office/drawing/2014/main" id="{C179874B-28BA-944F-8AE3-F08DD11BB15B}"/>
              </a:ext>
            </a:extLst>
          </p:cNvPr>
          <p:cNvSpPr txBox="1"/>
          <p:nvPr/>
        </p:nvSpPr>
        <p:spPr>
          <a:xfrm>
            <a:off x="7942650" y="5645746"/>
            <a:ext cx="9025246" cy="738664"/>
          </a:xfrm>
          <a:prstGeom prst="rect">
            <a:avLst/>
          </a:prstGeom>
          <a:noFill/>
        </p:spPr>
        <p:txBody>
          <a:bodyPr wrap="square">
            <a:spAutoFit/>
          </a:bodyPr>
          <a:lstStyle/>
          <a:p>
            <a:r>
              <a:rPr lang="fr-FR" b="1" dirty="0">
                <a:solidFill>
                  <a:schemeClr val="bg1"/>
                </a:solidFill>
              </a:rPr>
              <a:t>CRM</a:t>
            </a:r>
          </a:p>
          <a:p>
            <a:r>
              <a:rPr lang="fr-FR" sz="1200" dirty="0">
                <a:solidFill>
                  <a:schemeClr val="bg1"/>
                </a:solidFill>
              </a:rPr>
              <a:t>Client/</a:t>
            </a:r>
            <a:br>
              <a:rPr lang="fr-FR" sz="1200" dirty="0">
                <a:solidFill>
                  <a:schemeClr val="bg1"/>
                </a:solidFill>
              </a:rPr>
            </a:br>
            <a:r>
              <a:rPr lang="fr-FR" sz="1200" dirty="0">
                <a:solidFill>
                  <a:schemeClr val="bg1"/>
                </a:solidFill>
              </a:rPr>
              <a:t>sales</a:t>
            </a:r>
            <a:endParaRPr lang="en-FR" sz="1200" dirty="0">
              <a:solidFill>
                <a:schemeClr val="bg1"/>
              </a:solidFill>
            </a:endParaRPr>
          </a:p>
        </p:txBody>
      </p:sp>
      <p:sp>
        <p:nvSpPr>
          <p:cNvPr id="107" name="TextBox 106">
            <a:extLst>
              <a:ext uri="{FF2B5EF4-FFF2-40B4-BE49-F238E27FC236}">
                <a16:creationId xmlns:a16="http://schemas.microsoft.com/office/drawing/2014/main" id="{1FBEC2A5-E492-D543-B3F1-6BDAD9024795}"/>
              </a:ext>
            </a:extLst>
          </p:cNvPr>
          <p:cNvSpPr txBox="1"/>
          <p:nvPr/>
        </p:nvSpPr>
        <p:spPr>
          <a:xfrm>
            <a:off x="9573051" y="5441944"/>
            <a:ext cx="2218541" cy="738664"/>
          </a:xfrm>
          <a:prstGeom prst="rect">
            <a:avLst/>
          </a:prstGeom>
          <a:noFill/>
        </p:spPr>
        <p:txBody>
          <a:bodyPr wrap="square">
            <a:spAutoFit/>
          </a:bodyPr>
          <a:lstStyle/>
          <a:p>
            <a:pPr lvl="1"/>
            <a:r>
              <a:rPr lang="fr-FR" sz="1400" dirty="0">
                <a:solidFill>
                  <a:schemeClr val="bg1"/>
                </a:solidFill>
              </a:rPr>
              <a:t> </a:t>
            </a:r>
            <a:r>
              <a:rPr lang="fr-FR" sz="2000" b="1" dirty="0">
                <a:solidFill>
                  <a:schemeClr val="bg1"/>
                </a:solidFill>
              </a:rPr>
              <a:t>ERP</a:t>
            </a:r>
            <a:r>
              <a:rPr lang="fr-FR" sz="1400" dirty="0">
                <a:solidFill>
                  <a:schemeClr val="bg1"/>
                </a:solidFill>
              </a:rPr>
              <a:t> </a:t>
            </a:r>
            <a:br>
              <a:rPr lang="fr-FR" sz="1400" dirty="0">
                <a:solidFill>
                  <a:schemeClr val="bg1"/>
                </a:solidFill>
              </a:rPr>
            </a:br>
            <a:r>
              <a:rPr lang="fr-FR" sz="1100" dirty="0" err="1">
                <a:solidFill>
                  <a:schemeClr val="bg1"/>
                </a:solidFill>
              </a:rPr>
              <a:t>Billing</a:t>
            </a:r>
            <a:r>
              <a:rPr lang="fr-FR" sz="1100" dirty="0">
                <a:solidFill>
                  <a:schemeClr val="bg1"/>
                </a:solidFill>
              </a:rPr>
              <a:t> / Stocks/ </a:t>
            </a:r>
            <a:br>
              <a:rPr lang="fr-FR" sz="1100" dirty="0">
                <a:solidFill>
                  <a:schemeClr val="bg1"/>
                </a:solidFill>
              </a:rPr>
            </a:br>
            <a:r>
              <a:rPr lang="fr-FR" sz="1100" dirty="0" err="1">
                <a:solidFill>
                  <a:schemeClr val="bg1"/>
                </a:solidFill>
              </a:rPr>
              <a:t>Assortment</a:t>
            </a:r>
            <a:r>
              <a:rPr lang="fr-FR" sz="1100" dirty="0">
                <a:solidFill>
                  <a:schemeClr val="bg1"/>
                </a:solidFill>
              </a:rPr>
              <a:t> …</a:t>
            </a:r>
            <a:endParaRPr lang="fr-FR" sz="1400" dirty="0">
              <a:solidFill>
                <a:schemeClr val="bg1"/>
              </a:solidFill>
            </a:endParaRPr>
          </a:p>
        </p:txBody>
      </p:sp>
      <p:sp>
        <p:nvSpPr>
          <p:cNvPr id="108" name="TextBox 107">
            <a:extLst>
              <a:ext uri="{FF2B5EF4-FFF2-40B4-BE49-F238E27FC236}">
                <a16:creationId xmlns:a16="http://schemas.microsoft.com/office/drawing/2014/main" id="{DE1D1C84-BBE0-434E-BAD0-116AF8D2F629}"/>
              </a:ext>
            </a:extLst>
          </p:cNvPr>
          <p:cNvSpPr txBox="1"/>
          <p:nvPr/>
        </p:nvSpPr>
        <p:spPr>
          <a:xfrm>
            <a:off x="6018437" y="4693366"/>
            <a:ext cx="3387137" cy="1046440"/>
          </a:xfrm>
          <a:prstGeom prst="rect">
            <a:avLst/>
          </a:prstGeom>
          <a:noFill/>
        </p:spPr>
        <p:txBody>
          <a:bodyPr wrap="square">
            <a:spAutoFit/>
          </a:bodyPr>
          <a:lstStyle/>
          <a:p>
            <a:pPr lvl="1"/>
            <a:r>
              <a:rPr lang="fr-FR" b="1" dirty="0" err="1">
                <a:solidFill>
                  <a:schemeClr val="bg1"/>
                </a:solidFill>
              </a:rPr>
              <a:t>Products</a:t>
            </a:r>
            <a:r>
              <a:rPr lang="fr-FR" b="1" dirty="0">
                <a:solidFill>
                  <a:schemeClr val="bg1"/>
                </a:solidFill>
              </a:rPr>
              <a:t> </a:t>
            </a:r>
            <a:br>
              <a:rPr lang="fr-FR" b="1" dirty="0">
                <a:solidFill>
                  <a:schemeClr val="bg1"/>
                </a:solidFill>
              </a:rPr>
            </a:br>
            <a:r>
              <a:rPr lang="fr-FR" sz="1100" dirty="0" err="1">
                <a:solidFill>
                  <a:schemeClr val="bg1"/>
                </a:solidFill>
              </a:rPr>
              <a:t>Catalog</a:t>
            </a:r>
            <a:r>
              <a:rPr lang="fr-FR" sz="1100" dirty="0">
                <a:solidFill>
                  <a:schemeClr val="bg1"/>
                </a:solidFill>
              </a:rPr>
              <a:t> </a:t>
            </a:r>
            <a:br>
              <a:rPr lang="fr-FR" sz="1100" dirty="0">
                <a:solidFill>
                  <a:schemeClr val="bg1"/>
                </a:solidFill>
              </a:rPr>
            </a:br>
            <a:r>
              <a:rPr lang="fr-FR" sz="1100" dirty="0" err="1">
                <a:solidFill>
                  <a:schemeClr val="bg1"/>
                </a:solidFill>
              </a:rPr>
              <a:t>Prices</a:t>
            </a:r>
            <a:r>
              <a:rPr lang="fr-FR" sz="1100" dirty="0">
                <a:solidFill>
                  <a:schemeClr val="bg1"/>
                </a:solidFill>
              </a:rPr>
              <a:t> / </a:t>
            </a:r>
            <a:br>
              <a:rPr lang="fr-FR" sz="1100" dirty="0">
                <a:solidFill>
                  <a:schemeClr val="bg1"/>
                </a:solidFill>
              </a:rPr>
            </a:br>
            <a:r>
              <a:rPr lang="fr-FR" sz="1100" dirty="0">
                <a:solidFill>
                  <a:schemeClr val="bg1"/>
                </a:solidFill>
              </a:rPr>
              <a:t>Product </a:t>
            </a:r>
            <a:br>
              <a:rPr lang="fr-FR" sz="1100" dirty="0">
                <a:solidFill>
                  <a:schemeClr val="bg1"/>
                </a:solidFill>
              </a:rPr>
            </a:br>
            <a:r>
              <a:rPr lang="fr-FR" sz="1100" dirty="0">
                <a:solidFill>
                  <a:schemeClr val="bg1"/>
                </a:solidFill>
              </a:rPr>
              <a:t>classification</a:t>
            </a:r>
            <a:endParaRPr lang="fr-FR" dirty="0">
              <a:solidFill>
                <a:schemeClr val="bg1"/>
              </a:solidFill>
            </a:endParaRPr>
          </a:p>
        </p:txBody>
      </p:sp>
      <p:pic>
        <p:nvPicPr>
          <p:cNvPr id="1026" name="Picture 2" descr="Installation of Apache Nifi on Cloudera&amp;#39;s Quickstart virtual machine |  Cloudera Dataflow | Clairvoyant Blog">
            <a:extLst>
              <a:ext uri="{FF2B5EF4-FFF2-40B4-BE49-F238E27FC236}">
                <a16:creationId xmlns:a16="http://schemas.microsoft.com/office/drawing/2014/main" id="{801CAB3B-3682-6F49-9C16-3568A929F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8548" y="1161167"/>
            <a:ext cx="1191647" cy="500864"/>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7BEF5AC5-E20E-F74E-B1D0-C933D89B2F2A}"/>
              </a:ext>
            </a:extLst>
          </p:cNvPr>
          <p:cNvGrpSpPr/>
          <p:nvPr/>
        </p:nvGrpSpPr>
        <p:grpSpPr>
          <a:xfrm>
            <a:off x="8820606" y="6047822"/>
            <a:ext cx="540000" cy="540000"/>
            <a:chOff x="6208999" y="1333500"/>
            <a:chExt cx="2476500" cy="2476500"/>
          </a:xfrm>
        </p:grpSpPr>
        <p:sp>
          <p:nvSpPr>
            <p:cNvPr id="67" name="Oval 66">
              <a:extLst>
                <a:ext uri="{FF2B5EF4-FFF2-40B4-BE49-F238E27FC236}">
                  <a16:creationId xmlns:a16="http://schemas.microsoft.com/office/drawing/2014/main" id="{638C8892-DE74-864E-9CCE-22C214866687}"/>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9" name="Picture 68" descr="Icon&#10;&#10;Description automatically generated">
              <a:extLst>
                <a:ext uri="{FF2B5EF4-FFF2-40B4-BE49-F238E27FC236}">
                  <a16:creationId xmlns:a16="http://schemas.microsoft.com/office/drawing/2014/main" id="{4A432AC6-640B-3643-8F76-5066A63183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2" name="Picture 1">
            <a:extLst>
              <a:ext uri="{FF2B5EF4-FFF2-40B4-BE49-F238E27FC236}">
                <a16:creationId xmlns:a16="http://schemas.microsoft.com/office/drawing/2014/main" id="{06A56DCD-4BD5-3745-91EB-AAA9404CE8CF}"/>
              </a:ext>
            </a:extLst>
          </p:cNvPr>
          <p:cNvPicPr>
            <a:picLocks noChangeAspect="1"/>
          </p:cNvPicPr>
          <p:nvPr/>
        </p:nvPicPr>
        <p:blipFill>
          <a:blip r:embed="rId7"/>
          <a:stretch>
            <a:fillRect/>
          </a:stretch>
        </p:blipFill>
        <p:spPr>
          <a:xfrm>
            <a:off x="1421211" y="4283264"/>
            <a:ext cx="2827830" cy="2111974"/>
          </a:xfrm>
          <a:prstGeom prst="rect">
            <a:avLst/>
          </a:prstGeom>
        </p:spPr>
      </p:pic>
      <p:sp>
        <p:nvSpPr>
          <p:cNvPr id="70" name="TextBox 69">
            <a:extLst>
              <a:ext uri="{FF2B5EF4-FFF2-40B4-BE49-F238E27FC236}">
                <a16:creationId xmlns:a16="http://schemas.microsoft.com/office/drawing/2014/main" id="{6AFFB785-FA65-5843-AC04-54722F53005E}"/>
              </a:ext>
            </a:extLst>
          </p:cNvPr>
          <p:cNvSpPr txBox="1"/>
          <p:nvPr/>
        </p:nvSpPr>
        <p:spPr>
          <a:xfrm>
            <a:off x="4254857" y="5012331"/>
            <a:ext cx="8781802" cy="276999"/>
          </a:xfrm>
          <a:prstGeom prst="rect">
            <a:avLst/>
          </a:prstGeom>
          <a:noFill/>
        </p:spPr>
        <p:txBody>
          <a:bodyPr wrap="square">
            <a:spAutoFit/>
          </a:bodyPr>
          <a:lstStyle/>
          <a:p>
            <a:pPr defTabSz="752911">
              <a:defRPr/>
            </a:pPr>
            <a:r>
              <a:rPr lang="en-US" sz="1200" b="1" dirty="0">
                <a:solidFill>
                  <a:schemeClr val="accent1"/>
                </a:solidFill>
                <a:latin typeface="Arial" panose="020B0604020202020204" pitchFamily="34" charset="0"/>
                <a:cs typeface="Arial" panose="020B0604020202020204" pitchFamily="34" charset="0"/>
              </a:rPr>
              <a:t>Retail Virtual Database</a:t>
            </a:r>
          </a:p>
        </p:txBody>
      </p:sp>
      <p:pic>
        <p:nvPicPr>
          <p:cNvPr id="71" name="Picture 2" descr="Google Cloud Logo - Télécharger PNG et vecteur">
            <a:extLst>
              <a:ext uri="{FF2B5EF4-FFF2-40B4-BE49-F238E27FC236}">
                <a16:creationId xmlns:a16="http://schemas.microsoft.com/office/drawing/2014/main" id="{C6393F9C-EFD8-5F49-A052-68C660A4C9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2861" y="5811276"/>
            <a:ext cx="1004212" cy="62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254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Data Modernization and Transformation</a:t>
            </a:r>
          </a:p>
        </p:txBody>
      </p:sp>
      <p:sp>
        <p:nvSpPr>
          <p:cNvPr id="85" name="Can 84">
            <a:extLst>
              <a:ext uri="{FF2B5EF4-FFF2-40B4-BE49-F238E27FC236}">
                <a16:creationId xmlns:a16="http://schemas.microsoft.com/office/drawing/2014/main" id="{273DAA73-64D4-4845-B491-41D1FFB6D054}"/>
              </a:ext>
            </a:extLst>
          </p:cNvPr>
          <p:cNvSpPr/>
          <p:nvPr/>
        </p:nvSpPr>
        <p:spPr>
          <a:xfrm>
            <a:off x="3780315" y="3034160"/>
            <a:ext cx="2082140"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6" name="TextBox 85">
            <a:extLst>
              <a:ext uri="{FF2B5EF4-FFF2-40B4-BE49-F238E27FC236}">
                <a16:creationId xmlns:a16="http://schemas.microsoft.com/office/drawing/2014/main" id="{584CFF86-A293-FC4E-AAAE-89C063A2D966}"/>
              </a:ext>
            </a:extLst>
          </p:cNvPr>
          <p:cNvSpPr txBox="1"/>
          <p:nvPr/>
        </p:nvSpPr>
        <p:spPr>
          <a:xfrm>
            <a:off x="5809989" y="943032"/>
            <a:ext cx="3739367" cy="503102"/>
          </a:xfrm>
          <a:prstGeom prst="rect">
            <a:avLst/>
          </a:prstGeom>
        </p:spPr>
        <p:txBody>
          <a:bodyPr wrap="square" lIns="0" tIns="0" rIns="0" bIns="0" rtlCol="0">
            <a:noAutofit/>
          </a:bodyPr>
          <a:lstStyle/>
          <a:p>
            <a:pP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Data modernization: Key drivers</a:t>
            </a:r>
          </a:p>
        </p:txBody>
      </p:sp>
      <p:sp>
        <p:nvSpPr>
          <p:cNvPr id="87" name="Can 86">
            <a:extLst>
              <a:ext uri="{FF2B5EF4-FFF2-40B4-BE49-F238E27FC236}">
                <a16:creationId xmlns:a16="http://schemas.microsoft.com/office/drawing/2014/main" id="{CEC237C4-81A4-EE42-BCD1-DC7ED06B6AC9}"/>
              </a:ext>
            </a:extLst>
          </p:cNvPr>
          <p:cNvSpPr/>
          <p:nvPr/>
        </p:nvSpPr>
        <p:spPr>
          <a:xfrm>
            <a:off x="9401907" y="3034160"/>
            <a:ext cx="1932933"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8" name="Parallelogram 87">
            <a:extLst>
              <a:ext uri="{FF2B5EF4-FFF2-40B4-BE49-F238E27FC236}">
                <a16:creationId xmlns:a16="http://schemas.microsoft.com/office/drawing/2014/main" id="{B2E35191-0C1D-9649-9EBD-E681AEB667E9}"/>
              </a:ext>
            </a:extLst>
          </p:cNvPr>
          <p:cNvSpPr/>
          <p:nvPr/>
        </p:nvSpPr>
        <p:spPr>
          <a:xfrm>
            <a:off x="3194805" y="1268651"/>
            <a:ext cx="1247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Transform &amp; Optimize for digital consumption</a:t>
            </a:r>
          </a:p>
        </p:txBody>
      </p:sp>
      <p:sp>
        <p:nvSpPr>
          <p:cNvPr id="89" name="Parallelogram 88">
            <a:extLst>
              <a:ext uri="{FF2B5EF4-FFF2-40B4-BE49-F238E27FC236}">
                <a16:creationId xmlns:a16="http://schemas.microsoft.com/office/drawing/2014/main" id="{33B73FF6-C17F-7B4B-BC0C-A2DE568317E0}"/>
              </a:ext>
            </a:extLst>
          </p:cNvPr>
          <p:cNvSpPr/>
          <p:nvPr/>
        </p:nvSpPr>
        <p:spPr>
          <a:xfrm>
            <a:off x="8480993" y="1271650"/>
            <a:ext cx="2220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Modernization of application and database for agility and better supportability, lower risk</a:t>
            </a:r>
          </a:p>
        </p:txBody>
      </p:sp>
      <p:sp>
        <p:nvSpPr>
          <p:cNvPr id="90" name="Parallelogram 89">
            <a:extLst>
              <a:ext uri="{FF2B5EF4-FFF2-40B4-BE49-F238E27FC236}">
                <a16:creationId xmlns:a16="http://schemas.microsoft.com/office/drawing/2014/main" id="{BEA9EB32-B179-BE41-80DE-A2E501960884}"/>
              </a:ext>
            </a:extLst>
          </p:cNvPr>
          <p:cNvSpPr/>
          <p:nvPr/>
        </p:nvSpPr>
        <p:spPr>
          <a:xfrm>
            <a:off x="10793842" y="1271650"/>
            <a:ext cx="1306507"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High database MIPS driving overall costs</a:t>
            </a:r>
          </a:p>
        </p:txBody>
      </p:sp>
      <p:sp>
        <p:nvSpPr>
          <p:cNvPr id="91" name="Parallelogram 90">
            <a:extLst>
              <a:ext uri="{FF2B5EF4-FFF2-40B4-BE49-F238E27FC236}">
                <a16:creationId xmlns:a16="http://schemas.microsoft.com/office/drawing/2014/main" id="{8066798E-A33A-2044-8652-CE613152DEA9}"/>
              </a:ext>
            </a:extLst>
          </p:cNvPr>
          <p:cNvSpPr/>
          <p:nvPr/>
        </p:nvSpPr>
        <p:spPr>
          <a:xfrm>
            <a:off x="4516094" y="1256298"/>
            <a:ext cx="1797568"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Data integration to build co-existence layers for driving hybrid modernization</a:t>
            </a:r>
          </a:p>
        </p:txBody>
      </p:sp>
      <p:cxnSp>
        <p:nvCxnSpPr>
          <p:cNvPr id="92" name="Straight Arrow Connector 91">
            <a:extLst>
              <a:ext uri="{FF2B5EF4-FFF2-40B4-BE49-F238E27FC236}">
                <a16:creationId xmlns:a16="http://schemas.microsoft.com/office/drawing/2014/main" id="{5F6AB9DC-8152-CA48-9BE3-A2E9C9E5C46D}"/>
              </a:ext>
            </a:extLst>
          </p:cNvPr>
          <p:cNvCxnSpPr/>
          <p:nvPr/>
        </p:nvCxnSpPr>
        <p:spPr>
          <a:xfrm>
            <a:off x="5862456" y="3414169"/>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3" name="Straight Arrow Connector 92">
            <a:extLst>
              <a:ext uri="{FF2B5EF4-FFF2-40B4-BE49-F238E27FC236}">
                <a16:creationId xmlns:a16="http://schemas.microsoft.com/office/drawing/2014/main" id="{325BA9B9-78E2-8241-B3F1-667A68B17D69}"/>
              </a:ext>
            </a:extLst>
          </p:cNvPr>
          <p:cNvCxnSpPr/>
          <p:nvPr/>
        </p:nvCxnSpPr>
        <p:spPr>
          <a:xfrm>
            <a:off x="5888488" y="4076856"/>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4" name="Curved Connector 93">
            <a:extLst>
              <a:ext uri="{FF2B5EF4-FFF2-40B4-BE49-F238E27FC236}">
                <a16:creationId xmlns:a16="http://schemas.microsoft.com/office/drawing/2014/main" id="{B3CF8971-4A72-7F40-A2CB-658BA32DD100}"/>
              </a:ext>
            </a:extLst>
          </p:cNvPr>
          <p:cNvCxnSpPr>
            <a:cxnSpLocks/>
            <a:endCxn id="85" idx="3"/>
          </p:cNvCxnSpPr>
          <p:nvPr/>
        </p:nvCxnSpPr>
        <p:spPr>
          <a:xfrm rot="10800000" flipV="1">
            <a:off x="4821387" y="4103024"/>
            <a:ext cx="1033577" cy="978050"/>
          </a:xfrm>
          <a:prstGeom prst="curvedConnector4">
            <a:avLst>
              <a:gd name="adj1" fmla="val -188923"/>
              <a:gd name="adj2" fmla="val 123373"/>
            </a:avLst>
          </a:prstGeom>
          <a:noFill/>
          <a:ln w="76200" cap="flat" cmpd="sng" algn="ctr">
            <a:solidFill>
              <a:srgbClr val="FFFFFF">
                <a:lumMod val="85000"/>
              </a:srgbClr>
            </a:solidFill>
            <a:prstDash val="solid"/>
            <a:miter lim="800000"/>
            <a:tailEnd type="triangle"/>
          </a:ln>
          <a:effectLst/>
        </p:spPr>
      </p:cxnSp>
      <p:sp>
        <p:nvSpPr>
          <p:cNvPr id="95" name="TextBox 94">
            <a:extLst>
              <a:ext uri="{FF2B5EF4-FFF2-40B4-BE49-F238E27FC236}">
                <a16:creationId xmlns:a16="http://schemas.microsoft.com/office/drawing/2014/main" id="{86CEDC3E-2AFD-294E-BCF7-0E440A3DC4AF}"/>
              </a:ext>
            </a:extLst>
          </p:cNvPr>
          <p:cNvSpPr txBox="1"/>
          <p:nvPr/>
        </p:nvSpPr>
        <p:spPr>
          <a:xfrm>
            <a:off x="5876192" y="3689535"/>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panose="020B0503050203000203" pitchFamily="34" charset="77"/>
                <a:sym typeface="IBM Plex Sans"/>
              </a:rPr>
              <a:t>Modernization Discovery Model built with technology agnostic mapping models</a:t>
            </a:r>
            <a:endParaRPr lang="en-US" sz="1100" b="1" dirty="0">
              <a:solidFill>
                <a:srgbClr val="000000"/>
              </a:solidFill>
              <a:latin typeface="IBM Plex Sans" charset="0"/>
              <a:ea typeface="IBM Plex Sans" charset="0"/>
              <a:cs typeface="IBM Plex Sans" charset="0"/>
              <a:sym typeface="IBM Plex Sans"/>
            </a:endParaRPr>
          </a:p>
        </p:txBody>
      </p:sp>
      <p:sp>
        <p:nvSpPr>
          <p:cNvPr id="96" name="TextBox 95">
            <a:extLst>
              <a:ext uri="{FF2B5EF4-FFF2-40B4-BE49-F238E27FC236}">
                <a16:creationId xmlns:a16="http://schemas.microsoft.com/office/drawing/2014/main" id="{B07A92AD-4887-F34A-9A8D-D1E01A1166CF}"/>
              </a:ext>
            </a:extLst>
          </p:cNvPr>
          <p:cNvSpPr txBox="1"/>
          <p:nvPr/>
        </p:nvSpPr>
        <p:spPr>
          <a:xfrm>
            <a:off x="5850162" y="3135360"/>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Event based replication of data for read only / insights</a:t>
            </a:r>
          </a:p>
        </p:txBody>
      </p:sp>
      <p:pic>
        <p:nvPicPr>
          <p:cNvPr id="97" name="Picture 2" descr="Image result for Mainframe databases">
            <a:extLst>
              <a:ext uri="{FF2B5EF4-FFF2-40B4-BE49-F238E27FC236}">
                <a16:creationId xmlns:a16="http://schemas.microsoft.com/office/drawing/2014/main" id="{FA739A67-E57D-5D46-9875-D673E8F20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03" t="19868" r="14193" b="44220"/>
          <a:stretch/>
        </p:blipFill>
        <p:spPr bwMode="auto">
          <a:xfrm>
            <a:off x="4965347" y="3624635"/>
            <a:ext cx="649860" cy="35646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Image result for Mainframe VSAM">
            <a:extLst>
              <a:ext uri="{FF2B5EF4-FFF2-40B4-BE49-F238E27FC236}">
                <a16:creationId xmlns:a16="http://schemas.microsoft.com/office/drawing/2014/main" id="{76567251-D0A6-B947-8D56-79451CAA6B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1" t="23450" r="22856" b="45066"/>
          <a:stretch/>
        </p:blipFill>
        <p:spPr bwMode="auto">
          <a:xfrm>
            <a:off x="4022178" y="4175731"/>
            <a:ext cx="523281" cy="16089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Image result for Mainframe IMS">
            <a:extLst>
              <a:ext uri="{FF2B5EF4-FFF2-40B4-BE49-F238E27FC236}">
                <a16:creationId xmlns:a16="http://schemas.microsoft.com/office/drawing/2014/main" id="{181CF207-8F32-CC41-818C-C539C44065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77" t="30891" r="14412" b="30891"/>
          <a:stretch/>
        </p:blipFill>
        <p:spPr bwMode="auto">
          <a:xfrm>
            <a:off x="4915439" y="4082020"/>
            <a:ext cx="665311" cy="31352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Image result for HDFS">
            <a:extLst>
              <a:ext uri="{FF2B5EF4-FFF2-40B4-BE49-F238E27FC236}">
                <a16:creationId xmlns:a16="http://schemas.microsoft.com/office/drawing/2014/main" id="{29152B4E-C6B9-F040-A6C9-3A17D58E6E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07" b="11452"/>
          <a:stretch/>
        </p:blipFill>
        <p:spPr bwMode="auto">
          <a:xfrm>
            <a:off x="9446305" y="4168023"/>
            <a:ext cx="1058633" cy="35587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2" descr="Image result for Cloudant">
            <a:extLst>
              <a:ext uri="{FF2B5EF4-FFF2-40B4-BE49-F238E27FC236}">
                <a16:creationId xmlns:a16="http://schemas.microsoft.com/office/drawing/2014/main" id="{82DEE564-47EE-A644-844E-A2BDA7598C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538" b="31037"/>
          <a:stretch/>
        </p:blipFill>
        <p:spPr bwMode="auto">
          <a:xfrm>
            <a:off x="10683952" y="4188094"/>
            <a:ext cx="820153" cy="226088"/>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 Single Corner of Rectangle 23">
            <a:extLst>
              <a:ext uri="{FF2B5EF4-FFF2-40B4-BE49-F238E27FC236}">
                <a16:creationId xmlns:a16="http://schemas.microsoft.com/office/drawing/2014/main" id="{623E1F09-D80D-7645-A59E-6E8A10EFDB1E}"/>
              </a:ext>
            </a:extLst>
          </p:cNvPr>
          <p:cNvSpPr/>
          <p:nvPr/>
        </p:nvSpPr>
        <p:spPr>
          <a:xfrm>
            <a:off x="9575560" y="4653902"/>
            <a:ext cx="1713871"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Object Storage</a:t>
            </a:r>
          </a:p>
        </p:txBody>
      </p:sp>
      <p:pic>
        <p:nvPicPr>
          <p:cNvPr id="103" name="Picture 14" descr="Image result for NoSQL Databases">
            <a:extLst>
              <a:ext uri="{FF2B5EF4-FFF2-40B4-BE49-F238E27FC236}">
                <a16:creationId xmlns:a16="http://schemas.microsoft.com/office/drawing/2014/main" id="{4A5CBB53-C99A-2B4F-9F53-80DBEE1E2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5244" y="3672878"/>
            <a:ext cx="863783" cy="336851"/>
          </a:xfrm>
          <a:prstGeom prst="rect">
            <a:avLst/>
          </a:prstGeom>
          <a:noFill/>
          <a:extLst>
            <a:ext uri="{909E8E84-426E-40DD-AFC4-6F175D3DCCD1}">
              <a14:hiddenFill xmlns:a14="http://schemas.microsoft.com/office/drawing/2010/main">
                <a:solidFill>
                  <a:srgbClr val="FFFFFF"/>
                </a:solidFill>
              </a14:hiddenFill>
            </a:ext>
          </a:extLst>
        </p:spPr>
      </p:pic>
      <p:sp>
        <p:nvSpPr>
          <p:cNvPr id="104" name="Round Single Corner of Rectangle 36">
            <a:extLst>
              <a:ext uri="{FF2B5EF4-FFF2-40B4-BE49-F238E27FC236}">
                <a16:creationId xmlns:a16="http://schemas.microsoft.com/office/drawing/2014/main" id="{9B9FCDAE-20D3-D045-87E4-CD6ACE379D63}"/>
              </a:ext>
            </a:extLst>
          </p:cNvPr>
          <p:cNvSpPr/>
          <p:nvPr/>
        </p:nvSpPr>
        <p:spPr>
          <a:xfrm>
            <a:off x="3717552" y="4461024"/>
            <a:ext cx="2082140"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Other 3</a:t>
            </a:r>
            <a:r>
              <a:rPr lang="en-US" sz="1400" b="1" kern="0" baseline="30000" dirty="0">
                <a:solidFill>
                  <a:srgbClr val="FFFFFF"/>
                </a:solidFill>
                <a:latin typeface="Arial" panose="020B0604020202020204"/>
                <a:sym typeface="IBM Plex Sans"/>
              </a:rPr>
              <a:t>rd</a:t>
            </a:r>
            <a:r>
              <a:rPr lang="en-US" sz="1400" b="1" kern="0" dirty="0">
                <a:solidFill>
                  <a:srgbClr val="FFFFFF"/>
                </a:solidFill>
                <a:latin typeface="Arial" panose="020B0604020202020204"/>
                <a:sym typeface="IBM Plex Sans"/>
              </a:rPr>
              <a:t> party traditional databases</a:t>
            </a:r>
          </a:p>
        </p:txBody>
      </p:sp>
      <p:sp>
        <p:nvSpPr>
          <p:cNvPr id="105" name="TextBox 104">
            <a:extLst>
              <a:ext uri="{FF2B5EF4-FFF2-40B4-BE49-F238E27FC236}">
                <a16:creationId xmlns:a16="http://schemas.microsoft.com/office/drawing/2014/main" id="{15D52901-87A1-0B43-A708-659F29EAA36E}"/>
              </a:ext>
            </a:extLst>
          </p:cNvPr>
          <p:cNvSpPr txBox="1"/>
          <p:nvPr/>
        </p:nvSpPr>
        <p:spPr>
          <a:xfrm>
            <a:off x="6051278" y="4373646"/>
            <a:ext cx="2409570"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Upgrade, Optimize, Re-structure database</a:t>
            </a:r>
          </a:p>
        </p:txBody>
      </p:sp>
      <p:sp>
        <p:nvSpPr>
          <p:cNvPr id="106" name="Parallelogram 105">
            <a:extLst>
              <a:ext uri="{FF2B5EF4-FFF2-40B4-BE49-F238E27FC236}">
                <a16:creationId xmlns:a16="http://schemas.microsoft.com/office/drawing/2014/main" id="{D1C4D3D0-DE14-DC43-8F93-03D6D19A8879}"/>
              </a:ext>
            </a:extLst>
          </p:cNvPr>
          <p:cNvSpPr/>
          <p:nvPr/>
        </p:nvSpPr>
        <p:spPr>
          <a:xfrm>
            <a:off x="6387692" y="1250729"/>
            <a:ext cx="1994415"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Significant performance issues, data retention policies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 (structure, quality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a:t>
            </a:r>
          </a:p>
        </p:txBody>
      </p:sp>
      <p:sp>
        <p:nvSpPr>
          <p:cNvPr id="107" name="Down Arrow 106">
            <a:extLst>
              <a:ext uri="{FF2B5EF4-FFF2-40B4-BE49-F238E27FC236}">
                <a16:creationId xmlns:a16="http://schemas.microsoft.com/office/drawing/2014/main" id="{76C11404-B11E-2D4A-84C3-46CAE251B857}"/>
              </a:ext>
            </a:extLst>
          </p:cNvPr>
          <p:cNvSpPr/>
          <p:nvPr/>
        </p:nvSpPr>
        <p:spPr>
          <a:xfrm>
            <a:off x="6646633" y="2326196"/>
            <a:ext cx="1935678" cy="317539"/>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08" name="AutoShape 3">
            <a:extLst>
              <a:ext uri="{FF2B5EF4-FFF2-40B4-BE49-F238E27FC236}">
                <a16:creationId xmlns:a16="http://schemas.microsoft.com/office/drawing/2014/main" id="{0C193D84-4E20-6F48-A040-3680674BD43C}"/>
              </a:ext>
            </a:extLst>
          </p:cNvPr>
          <p:cNvSpPr>
            <a:spLocks noChangeArrowheads="1"/>
          </p:cNvSpPr>
          <p:nvPr/>
        </p:nvSpPr>
        <p:spPr bwMode="auto">
          <a:xfrm>
            <a:off x="6646634" y="5993336"/>
            <a:ext cx="1645283" cy="54924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Delivery Optimization</a:t>
            </a:r>
          </a:p>
        </p:txBody>
      </p:sp>
      <p:sp>
        <p:nvSpPr>
          <p:cNvPr id="109" name="AutoShape 3">
            <a:extLst>
              <a:ext uri="{FF2B5EF4-FFF2-40B4-BE49-F238E27FC236}">
                <a16:creationId xmlns:a16="http://schemas.microsoft.com/office/drawing/2014/main" id="{E0E5FFB1-1095-D848-A72B-A9AD0564C11B}"/>
              </a:ext>
            </a:extLst>
          </p:cNvPr>
          <p:cNvSpPr>
            <a:spLocks noChangeArrowheads="1"/>
          </p:cNvSpPr>
          <p:nvPr/>
        </p:nvSpPr>
        <p:spPr bwMode="auto">
          <a:xfrm>
            <a:off x="4902295" y="5989373"/>
            <a:ext cx="1645283" cy="561527"/>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Upgrade &amp; Optimization</a:t>
            </a:r>
          </a:p>
        </p:txBody>
      </p:sp>
      <p:sp>
        <p:nvSpPr>
          <p:cNvPr id="110" name="AutoShape 3">
            <a:extLst>
              <a:ext uri="{FF2B5EF4-FFF2-40B4-BE49-F238E27FC236}">
                <a16:creationId xmlns:a16="http://schemas.microsoft.com/office/drawing/2014/main" id="{18202A06-C337-E64E-8EDB-32C0C8683F0C}"/>
              </a:ext>
            </a:extLst>
          </p:cNvPr>
          <p:cNvSpPr>
            <a:spLocks noChangeArrowheads="1"/>
          </p:cNvSpPr>
          <p:nvPr/>
        </p:nvSpPr>
        <p:spPr bwMode="auto">
          <a:xfrm>
            <a:off x="3245384" y="5996984"/>
            <a:ext cx="1521968" cy="570964"/>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Migration</a:t>
            </a:r>
          </a:p>
        </p:txBody>
      </p:sp>
      <p:sp>
        <p:nvSpPr>
          <p:cNvPr id="111" name="AutoShape 3">
            <a:extLst>
              <a:ext uri="{FF2B5EF4-FFF2-40B4-BE49-F238E27FC236}">
                <a16:creationId xmlns:a16="http://schemas.microsoft.com/office/drawing/2014/main" id="{BBB544A5-3F4A-8246-94FA-79D4914A190B}"/>
              </a:ext>
            </a:extLst>
          </p:cNvPr>
          <p:cNvSpPr>
            <a:spLocks noChangeArrowheads="1"/>
          </p:cNvSpPr>
          <p:nvPr/>
        </p:nvSpPr>
        <p:spPr bwMode="auto">
          <a:xfrm>
            <a:off x="8423632" y="5992425"/>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Structure Modernization</a:t>
            </a:r>
          </a:p>
        </p:txBody>
      </p:sp>
      <p:sp>
        <p:nvSpPr>
          <p:cNvPr id="112" name="AutoShape 3">
            <a:extLst>
              <a:ext uri="{FF2B5EF4-FFF2-40B4-BE49-F238E27FC236}">
                <a16:creationId xmlns:a16="http://schemas.microsoft.com/office/drawing/2014/main" id="{20D8F04C-56DA-5A4D-813D-3CD105D06AF1}"/>
              </a:ext>
            </a:extLst>
          </p:cNvPr>
          <p:cNvSpPr>
            <a:spLocks noChangeArrowheads="1"/>
          </p:cNvSpPr>
          <p:nvPr/>
        </p:nvSpPr>
        <p:spPr bwMode="auto">
          <a:xfrm>
            <a:off x="10200629" y="5981700"/>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Security</a:t>
            </a:r>
            <a:endParaRPr lang="en-US" sz="1200" baseline="30000" dirty="0">
              <a:solidFill>
                <a:srgbClr val="FFFFFF"/>
              </a:solidFill>
              <a:latin typeface="IBM Plex Sans" panose="020B0503050203000203" pitchFamily="34" charset="0"/>
              <a:sym typeface="IBM Plex Sans"/>
            </a:endParaRPr>
          </a:p>
        </p:txBody>
      </p:sp>
      <p:sp>
        <p:nvSpPr>
          <p:cNvPr id="113" name="Down Arrow 112">
            <a:extLst>
              <a:ext uri="{FF2B5EF4-FFF2-40B4-BE49-F238E27FC236}">
                <a16:creationId xmlns:a16="http://schemas.microsoft.com/office/drawing/2014/main" id="{3EBC7D58-5BF9-004B-A5A6-54BF5A74B62D}"/>
              </a:ext>
            </a:extLst>
          </p:cNvPr>
          <p:cNvSpPr/>
          <p:nvPr/>
        </p:nvSpPr>
        <p:spPr>
          <a:xfrm>
            <a:off x="6545315" y="5278017"/>
            <a:ext cx="1935678" cy="362826"/>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14" name="TextBox 113">
            <a:extLst>
              <a:ext uri="{FF2B5EF4-FFF2-40B4-BE49-F238E27FC236}">
                <a16:creationId xmlns:a16="http://schemas.microsoft.com/office/drawing/2014/main" id="{1944F91E-F334-594D-9F24-66D12B6C3AE2}"/>
              </a:ext>
            </a:extLst>
          </p:cNvPr>
          <p:cNvSpPr txBox="1"/>
          <p:nvPr/>
        </p:nvSpPr>
        <p:spPr>
          <a:xfrm>
            <a:off x="5688570" y="2757432"/>
            <a:ext cx="3739367"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Approaches</a:t>
            </a:r>
          </a:p>
        </p:txBody>
      </p:sp>
      <p:sp>
        <p:nvSpPr>
          <p:cNvPr id="115" name="TextBox 114">
            <a:extLst>
              <a:ext uri="{FF2B5EF4-FFF2-40B4-BE49-F238E27FC236}">
                <a16:creationId xmlns:a16="http://schemas.microsoft.com/office/drawing/2014/main" id="{299CC2CB-FCA0-C94A-9056-52696FBC52B8}"/>
              </a:ext>
            </a:extLst>
          </p:cNvPr>
          <p:cNvSpPr txBox="1"/>
          <p:nvPr/>
        </p:nvSpPr>
        <p:spPr>
          <a:xfrm>
            <a:off x="4166159" y="3176218"/>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Traditional</a:t>
            </a:r>
          </a:p>
        </p:txBody>
      </p:sp>
      <p:sp>
        <p:nvSpPr>
          <p:cNvPr id="116" name="TextBox 115">
            <a:extLst>
              <a:ext uri="{FF2B5EF4-FFF2-40B4-BE49-F238E27FC236}">
                <a16:creationId xmlns:a16="http://schemas.microsoft.com/office/drawing/2014/main" id="{CBEEFF9D-02AB-3A40-BCA1-803607800857}"/>
              </a:ext>
            </a:extLst>
          </p:cNvPr>
          <p:cNvSpPr txBox="1"/>
          <p:nvPr/>
        </p:nvSpPr>
        <p:spPr>
          <a:xfrm>
            <a:off x="9698786" y="3189073"/>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Hybrid Cloud</a:t>
            </a:r>
          </a:p>
        </p:txBody>
      </p:sp>
      <p:sp>
        <p:nvSpPr>
          <p:cNvPr id="117" name="TextBox 116">
            <a:extLst>
              <a:ext uri="{FF2B5EF4-FFF2-40B4-BE49-F238E27FC236}">
                <a16:creationId xmlns:a16="http://schemas.microsoft.com/office/drawing/2014/main" id="{5072FD94-5DBF-9941-9FA0-C02EBD6719FF}"/>
              </a:ext>
            </a:extLst>
          </p:cNvPr>
          <p:cNvSpPr txBox="1"/>
          <p:nvPr/>
        </p:nvSpPr>
        <p:spPr>
          <a:xfrm>
            <a:off x="5506906" y="5687945"/>
            <a:ext cx="4068654"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data modernization services</a:t>
            </a:r>
          </a:p>
        </p:txBody>
      </p:sp>
      <p:pic>
        <p:nvPicPr>
          <p:cNvPr id="118" name="Picture 117" descr="A picture containing bandage&#10;&#10;Description automatically generated">
            <a:extLst>
              <a:ext uri="{FF2B5EF4-FFF2-40B4-BE49-F238E27FC236}">
                <a16:creationId xmlns:a16="http://schemas.microsoft.com/office/drawing/2014/main" id="{D37B1F04-4018-9D49-8E73-16752704BF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0013" y="3594160"/>
            <a:ext cx="532021" cy="532021"/>
          </a:xfrm>
          <a:prstGeom prst="rect">
            <a:avLst/>
          </a:prstGeom>
        </p:spPr>
      </p:pic>
      <p:pic>
        <p:nvPicPr>
          <p:cNvPr id="119" name="Picture 118" descr="A close up of a sign&#10;&#10;Description automatically generated">
            <a:extLst>
              <a:ext uri="{FF2B5EF4-FFF2-40B4-BE49-F238E27FC236}">
                <a16:creationId xmlns:a16="http://schemas.microsoft.com/office/drawing/2014/main" id="{0670C232-CB71-E74A-90B0-1862113B85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01253" y="4411353"/>
            <a:ext cx="816720" cy="425103"/>
          </a:xfrm>
          <a:prstGeom prst="rect">
            <a:avLst/>
          </a:prstGeom>
        </p:spPr>
      </p:pic>
      <p:pic>
        <p:nvPicPr>
          <p:cNvPr id="120" name="Picture 2">
            <a:extLst>
              <a:ext uri="{FF2B5EF4-FFF2-40B4-BE49-F238E27FC236}">
                <a16:creationId xmlns:a16="http://schemas.microsoft.com/office/drawing/2014/main" id="{A83DA33B-A444-A941-8DC3-22D082A824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2082" y="3540940"/>
            <a:ext cx="542817" cy="542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9D4444-C985-B84B-8201-7A2EEA80FEEE}"/>
              </a:ext>
            </a:extLst>
          </p:cNvPr>
          <p:cNvSpPr/>
          <p:nvPr/>
        </p:nvSpPr>
        <p:spPr>
          <a:xfrm>
            <a:off x="0" y="880071"/>
            <a:ext cx="3102216" cy="5977929"/>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dirty="0">
              <a:solidFill>
                <a:prstClr val="white"/>
              </a:solidFill>
              <a:latin typeface="Calibri" panose="020F0502020204030204"/>
            </a:endParaRPr>
          </a:p>
        </p:txBody>
      </p:sp>
      <p:sp>
        <p:nvSpPr>
          <p:cNvPr id="121" name="Content Placeholder 15">
            <a:extLst>
              <a:ext uri="{FF2B5EF4-FFF2-40B4-BE49-F238E27FC236}">
                <a16:creationId xmlns:a16="http://schemas.microsoft.com/office/drawing/2014/main" id="{3DD1AC3B-125E-3D4E-8AD9-DD248883DE59}"/>
              </a:ext>
            </a:extLst>
          </p:cNvPr>
          <p:cNvSpPr txBox="1">
            <a:spLocks/>
          </p:cNvSpPr>
          <p:nvPr/>
        </p:nvSpPr>
        <p:spPr>
          <a:xfrm>
            <a:off x="122093" y="1375183"/>
            <a:ext cx="2910845" cy="4572000"/>
          </a:xfrm>
          <a:ln w="19050" cap="flat" cmpd="sng" algn="ctr">
            <a:no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vert="horz" lIns="0" tIns="0" rIns="0" bIns="0" rtlCol="0" anchor="ctr">
            <a:noAutofit/>
          </a:bodyPr>
          <a:lstStyle>
            <a:lvl1pPr marL="0" indent="0" algn="l" defTabSz="914327" rtl="0" eaLnBrk="1" latinLnBrk="0" hangingPunct="1">
              <a:lnSpc>
                <a:spcPct val="105000"/>
              </a:lnSpc>
              <a:spcBef>
                <a:spcPts val="1000"/>
              </a:spcBef>
              <a:buFontTx/>
              <a:buNone/>
              <a:tabLst/>
              <a:defRPr sz="1667" b="0" i="0" kern="1200">
                <a:solidFill>
                  <a:schemeClr val="tx1"/>
                </a:solidFill>
                <a:latin typeface="+mn-lt"/>
                <a:ea typeface="+mn-ea"/>
                <a:cs typeface="+mn-cs"/>
              </a:defRPr>
            </a:lvl1pPr>
            <a:lvl2pPr marL="190484" indent="-190484" algn="l" defTabSz="914327" rtl="0" eaLnBrk="1" latinLnBrk="0" hangingPunct="1">
              <a:lnSpc>
                <a:spcPct val="105000"/>
              </a:lnSpc>
              <a:spcBef>
                <a:spcPts val="833"/>
              </a:spcBef>
              <a:buFont typeface="LucidaGrande" charset="0"/>
              <a:buChar char="-"/>
              <a:defRPr sz="1667" b="0" i="0" kern="1200">
                <a:solidFill>
                  <a:schemeClr val="tx1"/>
                </a:solidFill>
                <a:latin typeface="+mn-lt"/>
                <a:ea typeface="+mn-ea"/>
                <a:cs typeface="+mn-cs"/>
              </a:defRPr>
            </a:lvl2pPr>
            <a:lvl3pPr marL="38097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3pPr>
            <a:lvl4pPr marL="571454" indent="-190484" algn="l" defTabSz="914327" rtl="0" eaLnBrk="1" latinLnBrk="0" hangingPunct="1">
              <a:lnSpc>
                <a:spcPct val="105000"/>
              </a:lnSpc>
              <a:spcBef>
                <a:spcPts val="0"/>
              </a:spcBef>
              <a:buFont typeface=".AppleSystemUIFont" charset="-120"/>
              <a:buChar char="–"/>
              <a:defRPr sz="1667" b="0" i="0" kern="1200">
                <a:solidFill>
                  <a:schemeClr val="tx1"/>
                </a:solidFill>
                <a:latin typeface="+mn-lt"/>
                <a:ea typeface="+mn-ea"/>
                <a:cs typeface="+mn-cs"/>
              </a:defRPr>
            </a:lvl4pPr>
            <a:lvl5pPr marL="76194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5pPr>
            <a:lvl6pPr marL="2514399"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62"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26"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90"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90">
              <a:defRPr/>
            </a:pPr>
            <a:r>
              <a:rPr lang="en-US" sz="1400" dirty="0">
                <a:solidFill>
                  <a:srgbClr val="002C9E"/>
                </a:solidFill>
                <a:latin typeface="IBM Plex Sans" panose="020B0503050203000203" pitchFamily="34" charset="0"/>
                <a:sym typeface="IBM Plex Sans"/>
              </a:rPr>
              <a:t>Digital enablement, unlocking the data or cost optimization – always involved resolving data issues</a:t>
            </a:r>
          </a:p>
          <a:p>
            <a:pPr defTabSz="914290">
              <a:defRPr/>
            </a:pPr>
            <a:r>
              <a:rPr lang="en-US" sz="1400" dirty="0">
                <a:solidFill>
                  <a:srgbClr val="002C9E"/>
                </a:solidFill>
                <a:latin typeface="IBM Plex Sans" panose="020B0503050203000203" pitchFamily="34" charset="0"/>
                <a:sym typeface="IBM Plex Sans"/>
              </a:rPr>
              <a:t>Data issues have significant impact on scaling of any solution</a:t>
            </a:r>
          </a:p>
          <a:p>
            <a:pPr defTabSz="914290">
              <a:defRPr/>
            </a:pPr>
            <a:r>
              <a:rPr lang="en-US" sz="1400" dirty="0">
                <a:solidFill>
                  <a:srgbClr val="002C9E"/>
                </a:solidFill>
                <a:latin typeface="IBM Plex Sans" panose="020B0503050203000203" pitchFamily="34" charset="0"/>
                <a:sym typeface="IBM Plex Sans"/>
              </a:rPr>
              <a:t>A structured data modernization approach follows identifying the right data transformation / restructuring approach for the right use case</a:t>
            </a:r>
          </a:p>
          <a:p>
            <a:pPr defTabSz="914290">
              <a:defRPr/>
            </a:pPr>
            <a:r>
              <a:rPr lang="en-US" sz="1400" dirty="0">
                <a:solidFill>
                  <a:srgbClr val="002C9E"/>
                </a:solidFill>
                <a:latin typeface="IBM Plex Sans" panose="020B0503050203000203" pitchFamily="34" charset="0"/>
                <a:sym typeface="IBM Plex Sans"/>
              </a:rPr>
              <a:t>Deep understanding of the data is key to successful optimization of data</a:t>
            </a:r>
          </a:p>
        </p:txBody>
      </p:sp>
    </p:spTree>
    <p:extLst>
      <p:ext uri="{BB962C8B-B14F-4D97-AF65-F5344CB8AC3E}">
        <p14:creationId xmlns:p14="http://schemas.microsoft.com/office/powerpoint/2010/main" val="37498906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Hybrid Data Modernization Patterns</a:t>
            </a:r>
          </a:p>
        </p:txBody>
      </p:sp>
      <p:graphicFrame>
        <p:nvGraphicFramePr>
          <p:cNvPr id="42" name="Table 4">
            <a:extLst>
              <a:ext uri="{FF2B5EF4-FFF2-40B4-BE49-F238E27FC236}">
                <a16:creationId xmlns:a16="http://schemas.microsoft.com/office/drawing/2014/main" id="{2C33CEAE-8C90-984D-B0E5-0E2049521ADE}"/>
              </a:ext>
            </a:extLst>
          </p:cNvPr>
          <p:cNvGraphicFramePr>
            <a:graphicFrameLocks noGrp="1"/>
          </p:cNvGraphicFramePr>
          <p:nvPr/>
        </p:nvGraphicFramePr>
        <p:xfrm>
          <a:off x="530545" y="966109"/>
          <a:ext cx="11130910" cy="5451242"/>
        </p:xfrm>
        <a:graphic>
          <a:graphicData uri="http://schemas.openxmlformats.org/drawingml/2006/table">
            <a:tbl>
              <a:tblPr firstRow="1" bandRow="1"/>
              <a:tblGrid>
                <a:gridCol w="1438988">
                  <a:extLst>
                    <a:ext uri="{9D8B030D-6E8A-4147-A177-3AD203B41FA5}">
                      <a16:colId xmlns:a16="http://schemas.microsoft.com/office/drawing/2014/main" val="4202916274"/>
                    </a:ext>
                  </a:extLst>
                </a:gridCol>
                <a:gridCol w="9691922">
                  <a:extLst>
                    <a:ext uri="{9D8B030D-6E8A-4147-A177-3AD203B41FA5}">
                      <a16:colId xmlns:a16="http://schemas.microsoft.com/office/drawing/2014/main" val="2801978355"/>
                    </a:ext>
                  </a:extLst>
                </a:gridCol>
              </a:tblGrid>
              <a:tr h="335280">
                <a:tc>
                  <a:txBody>
                    <a:bodyPr/>
                    <a:lstStyle/>
                    <a:p>
                      <a:r>
                        <a:rPr lang="en-US" sz="1600" b="1" dirty="0">
                          <a:solidFill>
                            <a:schemeClr val="bg1"/>
                          </a:solidFill>
                          <a:latin typeface="Arial" panose="020B0604020202020204" pitchFamily="34" charset="0"/>
                          <a:cs typeface="Arial" panose="020B0604020202020204" pitchFamily="34" charset="0"/>
                        </a:rPr>
                        <a:t>Pattern</a:t>
                      </a:r>
                    </a:p>
                  </a:txBody>
                  <a:tcPr anchor="ctr">
                    <a:solidFill>
                      <a:schemeClr val="bg2">
                        <a:lumMod val="50000"/>
                      </a:schemeClr>
                    </a:solidFill>
                  </a:tcPr>
                </a:tc>
                <a:tc>
                  <a:txBody>
                    <a:bodyPr/>
                    <a:lstStyle/>
                    <a:p>
                      <a:r>
                        <a:rPr lang="en-US" sz="1600" b="1" dirty="0">
                          <a:solidFill>
                            <a:schemeClr val="bg1"/>
                          </a:solidFill>
                          <a:latin typeface="Arial" panose="020B0604020202020204" pitchFamily="34" charset="0"/>
                          <a:cs typeface="Arial" panose="020B0604020202020204" pitchFamily="34" charset="0"/>
                        </a:rPr>
                        <a:t>Description</a:t>
                      </a:r>
                    </a:p>
                  </a:txBody>
                  <a:tcPr anchor="ctr">
                    <a:solidFill>
                      <a:schemeClr val="bg2">
                        <a:lumMod val="50000"/>
                      </a:schemeClr>
                    </a:solidFill>
                  </a:tcPr>
                </a:tc>
                <a:extLst>
                  <a:ext uri="{0D108BD9-81ED-4DB2-BD59-A6C34878D82A}">
                    <a16:rowId xmlns:a16="http://schemas.microsoft.com/office/drawing/2014/main" val="3212707155"/>
                  </a:ext>
                </a:extLst>
              </a:tr>
              <a:tr h="864662">
                <a:tc>
                  <a:txBody>
                    <a:bodyPr/>
                    <a:lstStyle/>
                    <a:p>
                      <a:r>
                        <a:rPr lang="en-US" sz="1600" b="1" dirty="0">
                          <a:solidFill>
                            <a:schemeClr val="tx2"/>
                          </a:solidFill>
                          <a:latin typeface="Arial" panose="020B0604020202020204" pitchFamily="34" charset="0"/>
                          <a:cs typeface="Arial" panose="020B0604020202020204" pitchFamily="34" charset="0"/>
                        </a:rPr>
                        <a:t>Refactor</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Re-architect and restructure existing data architecture leveraging a mix of new and existing data stores.  </a:t>
                      </a:r>
                    </a:p>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Can include revised database type, DB schema, data model, etc.  Simplest form of refactor would split up existing databases without changing the schema</a:t>
                      </a:r>
                    </a:p>
                  </a:txBody>
                  <a:tcPr anchor="ctr"/>
                </a:tc>
                <a:extLst>
                  <a:ext uri="{0D108BD9-81ED-4DB2-BD59-A6C34878D82A}">
                    <a16:rowId xmlns:a16="http://schemas.microsoft.com/office/drawing/2014/main" val="1182948540"/>
                  </a:ext>
                </a:extLst>
              </a:tr>
              <a:tr h="519163">
                <a:tc>
                  <a:txBody>
                    <a:bodyPr/>
                    <a:lstStyle/>
                    <a:p>
                      <a:r>
                        <a:rPr lang="en-US" sz="1600" b="1">
                          <a:solidFill>
                            <a:schemeClr val="tx2"/>
                          </a:solidFill>
                          <a:latin typeface="Arial" panose="020B0604020202020204" pitchFamily="34" charset="0"/>
                          <a:cs typeface="Arial" panose="020B0604020202020204" pitchFamily="34" charset="0"/>
                        </a:rPr>
                        <a:t>Enrich</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Combine new data sources with existing data to deliver advanced business value using BI, </a:t>
                      </a:r>
                      <a:r>
                        <a:rPr lang="en-US" sz="1600" b="0" i="0" kern="1200" dirty="0">
                          <a:solidFill>
                            <a:schemeClr val="tx2"/>
                          </a:solidFill>
                          <a:latin typeface="Arial" panose="020B0604020202020204" pitchFamily="34" charset="0"/>
                          <a:ea typeface="+mn-ea"/>
                          <a:cs typeface="Arial" panose="020B0604020202020204" pitchFamily="34" charset="0"/>
                        </a:rPr>
                        <a:t>ML, and AI</a:t>
                      </a:r>
                      <a:endParaRPr lang="en-US" sz="1600" b="0" dirty="0">
                        <a:solidFill>
                          <a:schemeClr val="tx2"/>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7398991"/>
                  </a:ext>
                </a:extLst>
              </a:tr>
              <a:tr h="692404">
                <a:tc>
                  <a:txBody>
                    <a:bodyPr/>
                    <a:lstStyle/>
                    <a:p>
                      <a:r>
                        <a:rPr lang="en-US" sz="1600" b="1">
                          <a:solidFill>
                            <a:schemeClr val="tx2"/>
                          </a:solidFill>
                          <a:latin typeface="Arial" panose="020B0604020202020204" pitchFamily="34" charset="0"/>
                          <a:cs typeface="Arial" panose="020B0604020202020204" pitchFamily="34" charset="0"/>
                        </a:rPr>
                        <a:t>Re-platform</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Migrate database to new target.  Make minimal changes to schema to adapt to the new platform, but do</a:t>
                      </a:r>
                      <a:r>
                        <a:rPr lang="en-US" sz="1600" b="0" baseline="0" dirty="0">
                          <a:solidFill>
                            <a:schemeClr val="tx2"/>
                          </a:solidFill>
                          <a:latin typeface="Arial" panose="020B0604020202020204" pitchFamily="34" charset="0"/>
                          <a:cs typeface="Arial" panose="020B0604020202020204" pitchFamily="34" charset="0"/>
                        </a:rPr>
                        <a:t> not</a:t>
                      </a:r>
                      <a:r>
                        <a:rPr lang="en-US" sz="1600" b="0" dirty="0">
                          <a:solidFill>
                            <a:schemeClr val="tx2"/>
                          </a:solidFill>
                          <a:latin typeface="Arial" panose="020B0604020202020204" pitchFamily="34" charset="0"/>
                          <a:cs typeface="Arial" panose="020B0604020202020204" pitchFamily="34" charset="0"/>
                        </a:rPr>
                        <a:t> change the structure or the features or functions it provides</a:t>
                      </a:r>
                    </a:p>
                  </a:txBody>
                  <a:tcPr anchor="ctr"/>
                </a:tc>
                <a:extLst>
                  <a:ext uri="{0D108BD9-81ED-4DB2-BD59-A6C34878D82A}">
                    <a16:rowId xmlns:a16="http://schemas.microsoft.com/office/drawing/2014/main" val="838267551"/>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Containerize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Move a database into a container-based version of the same database technology (with a minimal amount of application change)</a:t>
                      </a:r>
                    </a:p>
                  </a:txBody>
                  <a:tcPr anchor="ctr"/>
                </a:tc>
                <a:extLst>
                  <a:ext uri="{0D108BD9-81ED-4DB2-BD59-A6C34878D82A}">
                    <a16:rowId xmlns:a16="http://schemas.microsoft.com/office/drawing/2014/main" val="344203651"/>
                  </a:ext>
                </a:extLst>
              </a:tr>
              <a:tr h="44711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Externalize</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Provide API access to existing data, while preserving current single-source of truth</a:t>
                      </a:r>
                    </a:p>
                  </a:txBody>
                  <a:tcPr anchor="ctr"/>
                </a:tc>
                <a:extLst>
                  <a:ext uri="{0D108BD9-81ED-4DB2-BD59-A6C34878D82A}">
                    <a16:rowId xmlns:a16="http://schemas.microsoft.com/office/drawing/2014/main" val="846942457"/>
                  </a:ext>
                </a:extLst>
              </a:tr>
              <a:tr h="692404">
                <a:tc>
                  <a:txBody>
                    <a:bodyPr/>
                    <a:lstStyle/>
                    <a:p>
                      <a:r>
                        <a:rPr lang="en-US" sz="1600" b="1">
                          <a:solidFill>
                            <a:schemeClr val="tx2"/>
                          </a:solidFill>
                          <a:latin typeface="Arial" panose="020B0604020202020204" pitchFamily="34" charset="0"/>
                          <a:cs typeface="Arial" panose="020B0604020202020204" pitchFamily="34" charset="0"/>
                        </a:rPr>
                        <a:t>Migrate</a:t>
                      </a:r>
                    </a:p>
                  </a:txBody>
                  <a:tcPr anchor="ctr"/>
                </a:tc>
                <a:tc>
                  <a:txBody>
                    <a:bodyPr/>
                    <a:lstStyle/>
                    <a:p>
                      <a:pPr>
                        <a:lnSpc>
                          <a:spcPct val="100000"/>
                        </a:lnSpc>
                      </a:pPr>
                      <a:r>
                        <a:rPr lang="en-US" sz="1600" b="0" dirty="0">
                          <a:solidFill>
                            <a:schemeClr val="tx2"/>
                          </a:solidFill>
                          <a:latin typeface="Arial" panose="020B0604020202020204" pitchFamily="34" charset="0"/>
                          <a:cs typeface="Arial" panose="020B0604020202020204" pitchFamily="34" charset="0"/>
                        </a:rPr>
                        <a:t>Lift and shift database to a cloud environment without changing underlying DB technology (typically only used as an interim solution for modernization candidates), including changing encryption scheme</a:t>
                      </a:r>
                    </a:p>
                  </a:txBody>
                  <a:tcPr anchor="ctr"/>
                </a:tc>
                <a:extLst>
                  <a:ext uri="{0D108BD9-81ED-4DB2-BD59-A6C34878D82A}">
                    <a16:rowId xmlns:a16="http://schemas.microsoft.com/office/drawing/2014/main" val="3569799239"/>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Replicate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Copy data to another availability zone for backup, to different regions for disaster recovery, to cache to optimize application access</a:t>
                      </a:r>
                    </a:p>
                  </a:txBody>
                  <a:tcPr anchor="ctr"/>
                </a:tc>
                <a:extLst>
                  <a:ext uri="{0D108BD9-81ED-4DB2-BD59-A6C34878D82A}">
                    <a16:rowId xmlns:a16="http://schemas.microsoft.com/office/drawing/2014/main" val="2237987424"/>
                  </a:ext>
                </a:extLst>
              </a:tr>
              <a:tr h="515405">
                <a:tc>
                  <a:txBody>
                    <a:bodyPr/>
                    <a:lstStyle/>
                    <a:p>
                      <a:r>
                        <a:rPr lang="en-US" sz="1600" b="1">
                          <a:solidFill>
                            <a:schemeClr val="tx2"/>
                          </a:solidFill>
                          <a:latin typeface="Arial" panose="020B0604020202020204" pitchFamily="34" charset="0"/>
                          <a:cs typeface="Arial" panose="020B0604020202020204" pitchFamily="34" charset="0"/>
                        </a:rPr>
                        <a:t>Retain</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latin typeface="Arial" panose="020B0604020202020204" pitchFamily="34" charset="0"/>
                          <a:ea typeface="+mj-ea"/>
                          <a:cs typeface="Arial" panose="020B0604020202020204" pitchFamily="34" charset="0"/>
                        </a:rPr>
                        <a:t>Do nothing (could be left as is for one-to-many modernization increments or as a final disposition)</a:t>
                      </a:r>
                    </a:p>
                  </a:txBody>
                  <a:tcPr anchor="ctr"/>
                </a:tc>
                <a:extLst>
                  <a:ext uri="{0D108BD9-81ED-4DB2-BD59-A6C34878D82A}">
                    <a16:rowId xmlns:a16="http://schemas.microsoft.com/office/drawing/2014/main" val="2262806150"/>
                  </a:ext>
                </a:extLst>
              </a:tr>
            </a:tbl>
          </a:graphicData>
        </a:graphic>
      </p:graphicFrame>
    </p:spTree>
    <p:extLst>
      <p:ext uri="{BB962C8B-B14F-4D97-AF65-F5344CB8AC3E}">
        <p14:creationId xmlns:p14="http://schemas.microsoft.com/office/powerpoint/2010/main" val="637823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MySQL Sample Database Schema">
            <a:extLst>
              <a:ext uri="{FF2B5EF4-FFF2-40B4-BE49-F238E27FC236}">
                <a16:creationId xmlns:a16="http://schemas.microsoft.com/office/drawing/2014/main" id="{41EE7474-8379-494E-8A08-90633BA33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472" y="577121"/>
            <a:ext cx="7140259" cy="57037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556D04-E820-0942-9045-6D87D249248F}"/>
              </a:ext>
            </a:extLst>
          </p:cNvPr>
          <p:cNvSpPr txBox="1"/>
          <p:nvPr/>
        </p:nvSpPr>
        <p:spPr>
          <a:xfrm>
            <a:off x="8705021" y="1970039"/>
            <a:ext cx="3458687" cy="1754326"/>
          </a:xfrm>
          <a:prstGeom prst="rect">
            <a:avLst/>
          </a:prstGeom>
          <a:noFill/>
        </p:spPr>
        <p:txBody>
          <a:bodyPr wrap="square">
            <a:spAutoFit/>
          </a:bodyPr>
          <a:lstStyle/>
          <a:p>
            <a:pPr marL="742950" lvl="1" indent="-285750">
              <a:buFontTx/>
              <a:buChar char="-"/>
            </a:pPr>
            <a:r>
              <a:rPr lang="fr-FR" b="1" dirty="0">
                <a:solidFill>
                  <a:srgbClr val="7030A0"/>
                </a:solidFill>
              </a:rPr>
              <a:t>Product Catalog / Prices / Product classification</a:t>
            </a:r>
          </a:p>
          <a:p>
            <a:pPr marL="742950" lvl="1" indent="-285750">
              <a:buFontTx/>
              <a:buChar char="-"/>
            </a:pPr>
            <a:r>
              <a:rPr lang="fr-FR" b="1" dirty="0">
                <a:solidFill>
                  <a:schemeClr val="accent1"/>
                </a:solidFill>
              </a:rPr>
              <a:t>CRM</a:t>
            </a:r>
            <a:r>
              <a:rPr lang="fr-FR" dirty="0"/>
              <a:t> </a:t>
            </a:r>
          </a:p>
          <a:p>
            <a:pPr marL="742950" lvl="1" indent="-285750">
              <a:buFontTx/>
              <a:buChar char="-"/>
            </a:pPr>
            <a:r>
              <a:rPr lang="fr-FR" b="1" dirty="0">
                <a:solidFill>
                  <a:schemeClr val="accent6"/>
                </a:solidFill>
              </a:rPr>
              <a:t>E-Commerce : Orders </a:t>
            </a:r>
          </a:p>
          <a:p>
            <a:pPr marL="742950" lvl="1" indent="-285750">
              <a:buFontTx/>
              <a:buChar char="-"/>
            </a:pPr>
            <a:r>
              <a:rPr lang="fr-FR" dirty="0">
                <a:solidFill>
                  <a:srgbClr val="C00000"/>
                </a:solidFill>
              </a:rPr>
              <a:t>ERP per </a:t>
            </a:r>
            <a:r>
              <a:rPr lang="fr-FR" b="1" dirty="0">
                <a:solidFill>
                  <a:srgbClr val="C00000"/>
                </a:solidFill>
              </a:rPr>
              <a:t>Store</a:t>
            </a:r>
            <a:r>
              <a:rPr lang="fr-FR" dirty="0">
                <a:solidFill>
                  <a:srgbClr val="C00000"/>
                </a:solidFill>
              </a:rPr>
              <a:t> : Billing / Stocks/ Assortment …</a:t>
            </a:r>
          </a:p>
        </p:txBody>
      </p:sp>
      <p:sp>
        <p:nvSpPr>
          <p:cNvPr id="14" name="Oval 13">
            <a:extLst>
              <a:ext uri="{FF2B5EF4-FFF2-40B4-BE49-F238E27FC236}">
                <a16:creationId xmlns:a16="http://schemas.microsoft.com/office/drawing/2014/main" id="{F48086C1-72A3-254A-93BF-72C0F2ED7F3F}"/>
              </a:ext>
            </a:extLst>
          </p:cNvPr>
          <p:cNvSpPr/>
          <p:nvPr/>
        </p:nvSpPr>
        <p:spPr>
          <a:xfrm>
            <a:off x="1700507"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7" name="Oval 16">
            <a:extLst>
              <a:ext uri="{FF2B5EF4-FFF2-40B4-BE49-F238E27FC236}">
                <a16:creationId xmlns:a16="http://schemas.microsoft.com/office/drawing/2014/main" id="{9E7A32BC-5106-EC47-AA3B-D83E3A6ED99B}"/>
              </a:ext>
            </a:extLst>
          </p:cNvPr>
          <p:cNvSpPr/>
          <p:nvPr/>
        </p:nvSpPr>
        <p:spPr>
          <a:xfrm>
            <a:off x="4216096"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Oval 17">
            <a:extLst>
              <a:ext uri="{FF2B5EF4-FFF2-40B4-BE49-F238E27FC236}">
                <a16:creationId xmlns:a16="http://schemas.microsoft.com/office/drawing/2014/main" id="{050C1CEB-318C-2A4D-ADEE-4154232F4BF4}"/>
              </a:ext>
            </a:extLst>
          </p:cNvPr>
          <p:cNvSpPr/>
          <p:nvPr/>
        </p:nvSpPr>
        <p:spPr>
          <a:xfrm>
            <a:off x="4216096" y="2997708"/>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Oval 18">
            <a:extLst>
              <a:ext uri="{FF2B5EF4-FFF2-40B4-BE49-F238E27FC236}">
                <a16:creationId xmlns:a16="http://schemas.microsoft.com/office/drawing/2014/main" id="{76A40833-3878-5345-9EF9-B6E86A324565}"/>
              </a:ext>
            </a:extLst>
          </p:cNvPr>
          <p:cNvSpPr/>
          <p:nvPr/>
        </p:nvSpPr>
        <p:spPr>
          <a:xfrm>
            <a:off x="1700507" y="2021952"/>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0" name="Oval 19">
            <a:extLst>
              <a:ext uri="{FF2B5EF4-FFF2-40B4-BE49-F238E27FC236}">
                <a16:creationId xmlns:a16="http://schemas.microsoft.com/office/drawing/2014/main" id="{D255EBE4-DE6B-DF49-98A1-F1E375604204}"/>
              </a:ext>
            </a:extLst>
          </p:cNvPr>
          <p:cNvSpPr/>
          <p:nvPr/>
        </p:nvSpPr>
        <p:spPr>
          <a:xfrm>
            <a:off x="1700507" y="4151415"/>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2" name="Oval 21">
            <a:extLst>
              <a:ext uri="{FF2B5EF4-FFF2-40B4-BE49-F238E27FC236}">
                <a16:creationId xmlns:a16="http://schemas.microsoft.com/office/drawing/2014/main" id="{B9C3EB60-743B-1A43-AAA2-86AB84EA6361}"/>
              </a:ext>
            </a:extLst>
          </p:cNvPr>
          <p:cNvSpPr/>
          <p:nvPr/>
        </p:nvSpPr>
        <p:spPr>
          <a:xfrm>
            <a:off x="6814813" y="289834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3" name="Oval 22">
            <a:extLst>
              <a:ext uri="{FF2B5EF4-FFF2-40B4-BE49-F238E27FC236}">
                <a16:creationId xmlns:a16="http://schemas.microsoft.com/office/drawing/2014/main" id="{26C5AE19-BAC4-A34D-A828-120CBA2F5A8B}"/>
              </a:ext>
            </a:extLst>
          </p:cNvPr>
          <p:cNvSpPr/>
          <p:nvPr/>
        </p:nvSpPr>
        <p:spPr>
          <a:xfrm>
            <a:off x="6814813" y="57712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4" name="Oval 23">
            <a:extLst>
              <a:ext uri="{FF2B5EF4-FFF2-40B4-BE49-F238E27FC236}">
                <a16:creationId xmlns:a16="http://schemas.microsoft.com/office/drawing/2014/main" id="{F5935E35-E8C1-DF47-82B2-52099A426D2E}"/>
              </a:ext>
            </a:extLst>
          </p:cNvPr>
          <p:cNvSpPr/>
          <p:nvPr/>
        </p:nvSpPr>
        <p:spPr>
          <a:xfrm>
            <a:off x="6814813" y="4906033"/>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5" name="Oval 24">
            <a:extLst>
              <a:ext uri="{FF2B5EF4-FFF2-40B4-BE49-F238E27FC236}">
                <a16:creationId xmlns:a16="http://schemas.microsoft.com/office/drawing/2014/main" id="{AD788137-FC8C-4644-BCF9-155D5A0DAEA1}"/>
              </a:ext>
            </a:extLst>
          </p:cNvPr>
          <p:cNvSpPr/>
          <p:nvPr/>
        </p:nvSpPr>
        <p:spPr>
          <a:xfrm>
            <a:off x="5895867" y="2985702"/>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6" name="Oval 25">
            <a:extLst>
              <a:ext uri="{FF2B5EF4-FFF2-40B4-BE49-F238E27FC236}">
                <a16:creationId xmlns:a16="http://schemas.microsoft.com/office/drawing/2014/main" id="{202FA8E3-558E-EC49-BCF5-51E874AF7F5F}"/>
              </a:ext>
            </a:extLst>
          </p:cNvPr>
          <p:cNvSpPr/>
          <p:nvPr/>
        </p:nvSpPr>
        <p:spPr>
          <a:xfrm>
            <a:off x="4569620" y="2985702"/>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pic>
        <p:nvPicPr>
          <p:cNvPr id="28" name="Picture 27">
            <a:extLst>
              <a:ext uri="{FF2B5EF4-FFF2-40B4-BE49-F238E27FC236}">
                <a16:creationId xmlns:a16="http://schemas.microsoft.com/office/drawing/2014/main" id="{50FE8545-6FF1-384A-B5FA-87B830C40ACF}"/>
              </a:ext>
            </a:extLst>
          </p:cNvPr>
          <p:cNvPicPr>
            <a:picLocks noChangeAspect="1"/>
          </p:cNvPicPr>
          <p:nvPr/>
        </p:nvPicPr>
        <p:blipFill>
          <a:blip r:embed="rId3"/>
          <a:stretch>
            <a:fillRect/>
          </a:stretch>
        </p:blipFill>
        <p:spPr>
          <a:xfrm>
            <a:off x="5622132" y="6061266"/>
            <a:ext cx="1192681" cy="612242"/>
          </a:xfrm>
          <a:prstGeom prst="rect">
            <a:avLst/>
          </a:prstGeom>
        </p:spPr>
      </p:pic>
      <p:pic>
        <p:nvPicPr>
          <p:cNvPr id="1028" name="Picture 4" descr="Oracle Logo : histoire, signification de l&amp;#39;emblème">
            <a:extLst>
              <a:ext uri="{FF2B5EF4-FFF2-40B4-BE49-F238E27FC236}">
                <a16:creationId xmlns:a16="http://schemas.microsoft.com/office/drawing/2014/main" id="{C0F6926E-AC32-934C-B251-D101D40A6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141" y="6061266"/>
            <a:ext cx="1396023" cy="78526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1C3FE7D-39C9-B543-A130-1DA54B5E6699}"/>
              </a:ext>
            </a:extLst>
          </p:cNvPr>
          <p:cNvSpPr txBox="1"/>
          <p:nvPr/>
        </p:nvSpPr>
        <p:spPr>
          <a:xfrm>
            <a:off x="5750511" y="6508885"/>
            <a:ext cx="6100996" cy="369332"/>
          </a:xfrm>
          <a:prstGeom prst="rect">
            <a:avLst/>
          </a:prstGeom>
          <a:noFill/>
        </p:spPr>
        <p:txBody>
          <a:bodyPr wrap="square">
            <a:spAutoFit/>
          </a:bodyPr>
          <a:lstStyle/>
          <a:p>
            <a:r>
              <a:rPr lang="fr-FR" dirty="0"/>
              <a:t>Db2 for i</a:t>
            </a:r>
            <a:endParaRPr lang="en-FR" dirty="0"/>
          </a:p>
        </p:txBody>
      </p:sp>
      <p:sp>
        <p:nvSpPr>
          <p:cNvPr id="33" name="TextBox 32">
            <a:extLst>
              <a:ext uri="{FF2B5EF4-FFF2-40B4-BE49-F238E27FC236}">
                <a16:creationId xmlns:a16="http://schemas.microsoft.com/office/drawing/2014/main" id="{D1EDBBDC-4CEA-2743-88BB-5BA38A1F5EE6}"/>
              </a:ext>
            </a:extLst>
          </p:cNvPr>
          <p:cNvSpPr txBox="1"/>
          <p:nvPr/>
        </p:nvSpPr>
        <p:spPr>
          <a:xfrm>
            <a:off x="2230320" y="6528526"/>
            <a:ext cx="6100996" cy="369332"/>
          </a:xfrm>
          <a:prstGeom prst="rect">
            <a:avLst/>
          </a:prstGeom>
          <a:noFill/>
        </p:spPr>
        <p:txBody>
          <a:bodyPr wrap="square">
            <a:spAutoFit/>
          </a:bodyPr>
          <a:lstStyle/>
          <a:p>
            <a:r>
              <a:rPr lang="fr-FR" dirty="0"/>
              <a:t>IBM AIX </a:t>
            </a:r>
            <a:endParaRPr lang="en-FR" dirty="0"/>
          </a:p>
        </p:txBody>
      </p:sp>
      <p:pic>
        <p:nvPicPr>
          <p:cNvPr id="1030" name="Picture 6" descr="Google BigQuery: A Tutorial for Marketers | CXL">
            <a:extLst>
              <a:ext uri="{FF2B5EF4-FFF2-40B4-BE49-F238E27FC236}">
                <a16:creationId xmlns:a16="http://schemas.microsoft.com/office/drawing/2014/main" id="{E543348B-338D-B84E-A024-F4193E9A2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85" y="1061773"/>
            <a:ext cx="1396022" cy="789055"/>
          </a:xfrm>
          <a:prstGeom prst="rect">
            <a:avLst/>
          </a:prstGeom>
          <a:noFill/>
          <a:extLst>
            <a:ext uri="{909E8E84-426E-40DD-AFC4-6F175D3DCCD1}">
              <a14:hiddenFill xmlns:a14="http://schemas.microsoft.com/office/drawing/2010/main">
                <a:solidFill>
                  <a:srgbClr val="FFFFFF"/>
                </a:solidFill>
              </a14:hiddenFill>
            </a:ext>
          </a:extLst>
        </p:spPr>
      </p:pic>
      <p:sp>
        <p:nvSpPr>
          <p:cNvPr id="27" name="object 3">
            <a:extLst>
              <a:ext uri="{FF2B5EF4-FFF2-40B4-BE49-F238E27FC236}">
                <a16:creationId xmlns:a16="http://schemas.microsoft.com/office/drawing/2014/main" id="{741FED21-A842-EE44-AA5D-7E357367C3A8}"/>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59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8FC6EB-6D8E-CB48-A054-C7FBBD026E90}"/>
              </a:ext>
            </a:extLst>
          </p:cNvPr>
          <p:cNvSpPr txBox="1"/>
          <p:nvPr/>
        </p:nvSpPr>
        <p:spPr>
          <a:xfrm>
            <a:off x="926108" y="1258097"/>
            <a:ext cx="9597030" cy="5139869"/>
          </a:xfrm>
          <a:prstGeom prst="rect">
            <a:avLst/>
          </a:prstGeom>
          <a:noFill/>
        </p:spPr>
        <p:txBody>
          <a:bodyPr wrap="square">
            <a:spAutoFit/>
          </a:bodyPr>
          <a:lstStyle/>
          <a:p>
            <a:r>
              <a:rPr lang="en-GB" sz="2400" b="1" dirty="0"/>
              <a:t>Data consist of the following databases/schemas/tables:</a:t>
            </a:r>
          </a:p>
          <a:p>
            <a:endParaRPr lang="en-GB" sz="2400" b="1" dirty="0"/>
          </a:p>
          <a:p>
            <a:pPr>
              <a:buFont typeface="Arial" panose="020B0604020202020204" pitchFamily="34" charset="0"/>
              <a:buChar char="•"/>
            </a:pPr>
            <a:r>
              <a:rPr lang="en-GB" sz="2000" dirty="0"/>
              <a:t> Big Query - GCP</a:t>
            </a:r>
          </a:p>
          <a:p>
            <a:pPr marL="742950" lvl="1" indent="-285750">
              <a:buFont typeface="Arial" panose="020B0604020202020204" pitchFamily="34" charset="0"/>
              <a:buChar char="•"/>
            </a:pPr>
            <a:r>
              <a:rPr lang="en-GB" sz="2000" dirty="0"/>
              <a:t>Products: stores a list of scale model cars. </a:t>
            </a:r>
          </a:p>
          <a:p>
            <a:pPr marL="742950" lvl="1" indent="-285750">
              <a:buFont typeface="Arial" panose="020B0604020202020204" pitchFamily="34" charset="0"/>
              <a:buChar char="•"/>
            </a:pPr>
            <a:r>
              <a:rPr lang="en-GB" sz="2000" dirty="0" err="1"/>
              <a:t>ProductLines</a:t>
            </a:r>
            <a:r>
              <a:rPr lang="en-GB" sz="2000" dirty="0"/>
              <a:t>: stores a list of product line categories. </a:t>
            </a:r>
          </a:p>
          <a:p>
            <a:pPr lvl="1"/>
            <a:endParaRPr lang="en-GB" sz="2000" dirty="0"/>
          </a:p>
          <a:p>
            <a:pPr>
              <a:buFont typeface="Arial" panose="020B0604020202020204" pitchFamily="34" charset="0"/>
              <a:buChar char="•"/>
            </a:pPr>
            <a:r>
              <a:rPr lang="en-GB" sz="2000" dirty="0"/>
              <a:t>Db2 for </a:t>
            </a:r>
            <a:r>
              <a:rPr lang="en-GB" sz="2000" dirty="0" err="1"/>
              <a:t>i</a:t>
            </a:r>
            <a:r>
              <a:rPr lang="en-GB" sz="2000" dirty="0"/>
              <a:t> - On Prems :</a:t>
            </a:r>
          </a:p>
          <a:p>
            <a:pPr marL="742950" lvl="1" indent="-285750">
              <a:buFont typeface="Arial" panose="020B0604020202020204" pitchFamily="34" charset="0"/>
              <a:buChar char="•"/>
            </a:pPr>
            <a:r>
              <a:rPr lang="en-GB" sz="2000" dirty="0"/>
              <a:t>Customers: stores customer’s data. </a:t>
            </a:r>
          </a:p>
          <a:p>
            <a:pPr marL="742950" lvl="1" indent="-285750">
              <a:buFont typeface="Arial" panose="020B0604020202020204" pitchFamily="34" charset="0"/>
              <a:buChar char="•"/>
            </a:pPr>
            <a:r>
              <a:rPr lang="en-GB" sz="2000" dirty="0"/>
              <a:t>Orders: stores sales orders placed by customers.</a:t>
            </a:r>
          </a:p>
          <a:p>
            <a:pPr marL="742950" lvl="1" indent="-285750">
              <a:buFont typeface="Arial" panose="020B0604020202020204" pitchFamily="34" charset="0"/>
              <a:buChar char="•"/>
            </a:pPr>
            <a:r>
              <a:rPr lang="en-GB" sz="2000" dirty="0" err="1"/>
              <a:t>OrderDetails</a:t>
            </a:r>
            <a:r>
              <a:rPr lang="en-GB" sz="2000" dirty="0"/>
              <a:t>: stores sales order line items for each sales order.</a:t>
            </a:r>
          </a:p>
          <a:p>
            <a:pPr marL="742950" lvl="1" indent="-285750">
              <a:buFont typeface="Arial" panose="020B0604020202020204" pitchFamily="34" charset="0"/>
              <a:buChar char="•"/>
            </a:pPr>
            <a:r>
              <a:rPr lang="en-GB" sz="2000" dirty="0"/>
              <a:t>Payments: stores payments made by customers based on their accounts.</a:t>
            </a:r>
          </a:p>
          <a:p>
            <a:pPr lvl="1"/>
            <a:endParaRPr lang="en-GB" sz="2000" dirty="0"/>
          </a:p>
          <a:p>
            <a:pPr>
              <a:buFont typeface="Arial" panose="020B0604020202020204" pitchFamily="34" charset="0"/>
              <a:buChar char="•"/>
            </a:pPr>
            <a:r>
              <a:rPr lang="en-GB" sz="2000" dirty="0"/>
              <a:t>Oracle AIX - On prems : </a:t>
            </a:r>
          </a:p>
          <a:p>
            <a:pPr marL="742950" lvl="1" indent="-285750">
              <a:buFont typeface="Arial" panose="020B0604020202020204" pitchFamily="34" charset="0"/>
              <a:buChar char="•"/>
            </a:pPr>
            <a:r>
              <a:rPr lang="en-GB" sz="2000" dirty="0"/>
              <a:t>Employees: stores all employee information as well as the organization structure such as who reports to whom.</a:t>
            </a:r>
          </a:p>
          <a:p>
            <a:pPr marL="742950" lvl="1" indent="-285750">
              <a:buFont typeface="Arial" panose="020B0604020202020204" pitchFamily="34" charset="0"/>
              <a:buChar char="•"/>
            </a:pPr>
            <a:r>
              <a:rPr lang="en-GB" sz="2000" dirty="0"/>
              <a:t>Offices: stores sales office data.</a:t>
            </a:r>
          </a:p>
        </p:txBody>
      </p:sp>
      <p:sp>
        <p:nvSpPr>
          <p:cNvPr id="3" name="object 3">
            <a:extLst>
              <a:ext uri="{FF2B5EF4-FFF2-40B4-BE49-F238E27FC236}">
                <a16:creationId xmlns:a16="http://schemas.microsoft.com/office/drawing/2014/main" id="{71F303DD-115D-3A4D-BD73-AFCCBBA2F27B}"/>
              </a:ext>
            </a:extLst>
          </p:cNvPr>
          <p:cNvSpPr txBox="1">
            <a:spLocks/>
          </p:cNvSpPr>
          <p:nvPr/>
        </p:nvSpPr>
        <p:spPr>
          <a:xfrm>
            <a:off x="304800" y="104987"/>
            <a:ext cx="8839200" cy="8344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lang="en-US" sz="2400" dirty="0">
              <a:latin typeface="Arial" panose="020B0604020202020204" pitchFamily="34" charset="0"/>
              <a:cs typeface="Arial" panose="020B0604020202020204" pitchFamily="34" charset="0"/>
            </a:endParaRPr>
          </a:p>
        </p:txBody>
      </p:sp>
      <p:pic>
        <p:nvPicPr>
          <p:cNvPr id="4" name="Picture 6" descr="Google BigQuery: A Tutorial for Marketers | CXL">
            <a:extLst>
              <a:ext uri="{FF2B5EF4-FFF2-40B4-BE49-F238E27FC236}">
                <a16:creationId xmlns:a16="http://schemas.microsoft.com/office/drawing/2014/main" id="{430A07F5-BD68-0B45-85D3-6191CBD7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881" y="1832518"/>
            <a:ext cx="2105552" cy="11900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racle Logo : histoire, signification de l&amp;#39;emblème">
            <a:extLst>
              <a:ext uri="{FF2B5EF4-FFF2-40B4-BE49-F238E27FC236}">
                <a16:creationId xmlns:a16="http://schemas.microsoft.com/office/drawing/2014/main" id="{3578D1AC-E65A-FA40-8693-32313C7A3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539" y="570077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684472F-F742-E649-B411-B6D7716F14A4}"/>
              </a:ext>
            </a:extLst>
          </p:cNvPr>
          <p:cNvPicPr>
            <a:picLocks noChangeAspect="1"/>
          </p:cNvPicPr>
          <p:nvPr/>
        </p:nvPicPr>
        <p:blipFill>
          <a:blip r:embed="rId4"/>
          <a:stretch>
            <a:fillRect/>
          </a:stretch>
        </p:blipFill>
        <p:spPr>
          <a:xfrm>
            <a:off x="8095957" y="3559034"/>
            <a:ext cx="1048043" cy="537994"/>
          </a:xfrm>
          <a:prstGeom prst="rect">
            <a:avLst/>
          </a:prstGeom>
        </p:spPr>
      </p:pic>
      <p:grpSp>
        <p:nvGrpSpPr>
          <p:cNvPr id="7" name="Group 6">
            <a:extLst>
              <a:ext uri="{FF2B5EF4-FFF2-40B4-BE49-F238E27FC236}">
                <a16:creationId xmlns:a16="http://schemas.microsoft.com/office/drawing/2014/main" id="{59357AE3-92AD-5243-A954-41467003C992}"/>
              </a:ext>
            </a:extLst>
          </p:cNvPr>
          <p:cNvGrpSpPr/>
          <p:nvPr/>
        </p:nvGrpSpPr>
        <p:grpSpPr>
          <a:xfrm>
            <a:off x="10505550" y="5376325"/>
            <a:ext cx="540000" cy="540000"/>
            <a:chOff x="6208999" y="1333500"/>
            <a:chExt cx="2476500" cy="2476500"/>
          </a:xfrm>
        </p:grpSpPr>
        <p:sp>
          <p:nvSpPr>
            <p:cNvPr id="8" name="Oval 7">
              <a:extLst>
                <a:ext uri="{FF2B5EF4-FFF2-40B4-BE49-F238E27FC236}">
                  <a16:creationId xmlns:a16="http://schemas.microsoft.com/office/drawing/2014/main" id="{2E16A6C8-D774-CF41-A51E-E75FE9CFD5DD}"/>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8" descr="Icon&#10;&#10;Description automatically generated">
              <a:extLst>
                <a:ext uri="{FF2B5EF4-FFF2-40B4-BE49-F238E27FC236}">
                  <a16:creationId xmlns:a16="http://schemas.microsoft.com/office/drawing/2014/main" id="{9F8DABF4-5179-1C43-9EC9-7A57F4D06B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1026" name="Picture 2" descr="Google Cloud Logo - Télécharger PNG et vecteur">
            <a:extLst>
              <a:ext uri="{FF2B5EF4-FFF2-40B4-BE49-F238E27FC236}">
                <a16:creationId xmlns:a16="http://schemas.microsoft.com/office/drawing/2014/main" id="{46801BA5-BED7-B048-9A07-910D78903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177" y="2169722"/>
            <a:ext cx="730704" cy="45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547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E9579-6841-1C40-AF7E-B727A33FBC30}"/>
              </a:ext>
            </a:extLst>
          </p:cNvPr>
          <p:cNvPicPr>
            <a:picLocks noChangeAspect="1"/>
          </p:cNvPicPr>
          <p:nvPr/>
        </p:nvPicPr>
        <p:blipFill>
          <a:blip r:embed="rId2"/>
          <a:stretch>
            <a:fillRect/>
          </a:stretch>
        </p:blipFill>
        <p:spPr>
          <a:xfrm>
            <a:off x="0" y="732234"/>
            <a:ext cx="5320470" cy="3258102"/>
          </a:xfrm>
          <a:prstGeom prst="rect">
            <a:avLst/>
          </a:prstGeom>
        </p:spPr>
      </p:pic>
      <p:pic>
        <p:nvPicPr>
          <p:cNvPr id="4" name="Picture 3">
            <a:extLst>
              <a:ext uri="{FF2B5EF4-FFF2-40B4-BE49-F238E27FC236}">
                <a16:creationId xmlns:a16="http://schemas.microsoft.com/office/drawing/2014/main" id="{19F620C4-2E13-3044-B1F2-4FF0A6C14198}"/>
              </a:ext>
            </a:extLst>
          </p:cNvPr>
          <p:cNvPicPr>
            <a:picLocks noChangeAspect="1"/>
          </p:cNvPicPr>
          <p:nvPr/>
        </p:nvPicPr>
        <p:blipFill>
          <a:blip r:embed="rId3"/>
          <a:stretch>
            <a:fillRect/>
          </a:stretch>
        </p:blipFill>
        <p:spPr>
          <a:xfrm>
            <a:off x="5297942" y="732234"/>
            <a:ext cx="6680751" cy="3875649"/>
          </a:xfrm>
          <a:prstGeom prst="rect">
            <a:avLst/>
          </a:prstGeom>
        </p:spPr>
      </p:pic>
      <p:pic>
        <p:nvPicPr>
          <p:cNvPr id="5" name="Picture 4">
            <a:extLst>
              <a:ext uri="{FF2B5EF4-FFF2-40B4-BE49-F238E27FC236}">
                <a16:creationId xmlns:a16="http://schemas.microsoft.com/office/drawing/2014/main" id="{AC553543-FF67-2243-95EE-E88FA06FA235}"/>
              </a:ext>
            </a:extLst>
          </p:cNvPr>
          <p:cNvPicPr>
            <a:picLocks noChangeAspect="1"/>
          </p:cNvPicPr>
          <p:nvPr/>
        </p:nvPicPr>
        <p:blipFill>
          <a:blip r:embed="rId4"/>
          <a:stretch>
            <a:fillRect/>
          </a:stretch>
        </p:blipFill>
        <p:spPr>
          <a:xfrm>
            <a:off x="5683347" y="4607883"/>
            <a:ext cx="5650523" cy="2117292"/>
          </a:xfrm>
          <a:prstGeom prst="rect">
            <a:avLst/>
          </a:prstGeom>
        </p:spPr>
      </p:pic>
      <p:sp>
        <p:nvSpPr>
          <p:cNvPr id="7" name="object 3">
            <a:extLst>
              <a:ext uri="{FF2B5EF4-FFF2-40B4-BE49-F238E27FC236}">
                <a16:creationId xmlns:a16="http://schemas.microsoft.com/office/drawing/2014/main" id="{1CA193F1-253C-5949-BE5F-A56BC9C0DACC}"/>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539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B85E69-0AE4-4C45-B626-6F7CB388B626}"/>
              </a:ext>
            </a:extLst>
          </p:cNvPr>
          <p:cNvPicPr>
            <a:picLocks noChangeAspect="1"/>
          </p:cNvPicPr>
          <p:nvPr/>
        </p:nvPicPr>
        <p:blipFill>
          <a:blip r:embed="rId2"/>
          <a:stretch>
            <a:fillRect/>
          </a:stretch>
        </p:blipFill>
        <p:spPr>
          <a:xfrm>
            <a:off x="1166435" y="1224367"/>
            <a:ext cx="9859129" cy="5045101"/>
          </a:xfrm>
          <a:prstGeom prst="rect">
            <a:avLst/>
          </a:prstGeom>
        </p:spPr>
      </p:pic>
      <p:sp>
        <p:nvSpPr>
          <p:cNvPr id="3" name="object 3">
            <a:extLst>
              <a:ext uri="{FF2B5EF4-FFF2-40B4-BE49-F238E27FC236}">
                <a16:creationId xmlns:a16="http://schemas.microsoft.com/office/drawing/2014/main" id="{E1E52409-14EE-CE4B-AA93-90F85684D2DE}"/>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48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726A5-B06A-764B-A60D-4B6367360FE3}"/>
              </a:ext>
            </a:extLst>
          </p:cNvPr>
          <p:cNvPicPr>
            <a:picLocks noChangeAspect="1"/>
          </p:cNvPicPr>
          <p:nvPr/>
        </p:nvPicPr>
        <p:blipFill>
          <a:blip r:embed="rId2"/>
          <a:stretch>
            <a:fillRect/>
          </a:stretch>
        </p:blipFill>
        <p:spPr>
          <a:xfrm>
            <a:off x="4072129" y="4083274"/>
            <a:ext cx="7731550" cy="2587994"/>
          </a:xfrm>
          <a:prstGeom prst="rect">
            <a:avLst/>
          </a:prstGeom>
        </p:spPr>
      </p:pic>
      <p:pic>
        <p:nvPicPr>
          <p:cNvPr id="6" name="Picture 5">
            <a:extLst>
              <a:ext uri="{FF2B5EF4-FFF2-40B4-BE49-F238E27FC236}">
                <a16:creationId xmlns:a16="http://schemas.microsoft.com/office/drawing/2014/main" id="{E38C838D-303C-BF4E-92CB-B9B8932A63BF}"/>
              </a:ext>
            </a:extLst>
          </p:cNvPr>
          <p:cNvPicPr>
            <a:picLocks noChangeAspect="1"/>
          </p:cNvPicPr>
          <p:nvPr/>
        </p:nvPicPr>
        <p:blipFill>
          <a:blip r:embed="rId3"/>
          <a:stretch>
            <a:fillRect/>
          </a:stretch>
        </p:blipFill>
        <p:spPr>
          <a:xfrm>
            <a:off x="5257203" y="125537"/>
            <a:ext cx="5605351" cy="3923030"/>
          </a:xfrm>
          <a:prstGeom prst="rect">
            <a:avLst/>
          </a:prstGeom>
        </p:spPr>
      </p:pic>
      <p:sp>
        <p:nvSpPr>
          <p:cNvPr id="4" name="object 3">
            <a:extLst>
              <a:ext uri="{FF2B5EF4-FFF2-40B4-BE49-F238E27FC236}">
                <a16:creationId xmlns:a16="http://schemas.microsoft.com/office/drawing/2014/main" id="{D4086F50-AFCA-1545-BF40-0BF1E79F05A9}"/>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61843CF-7E0B-0A4D-A355-C86921EDC3A8}"/>
              </a:ext>
            </a:extLst>
          </p:cNvPr>
          <p:cNvSpPr txBox="1"/>
          <p:nvPr/>
        </p:nvSpPr>
        <p:spPr>
          <a:xfrm>
            <a:off x="428896" y="2324631"/>
            <a:ext cx="4295504" cy="200054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Simplified &amp; secured access </a:t>
            </a:r>
          </a:p>
          <a:p>
            <a:r>
              <a:rPr lang="en-US" dirty="0">
                <a:latin typeface="Arial" panose="020B0604020202020204" pitchFamily="34" charset="0"/>
                <a:cs typeface="Arial" panose="020B0604020202020204" pitchFamily="34" charset="0"/>
              </a:rPr>
              <a:t>to business data</a:t>
            </a:r>
          </a:p>
          <a:p>
            <a:pPr marL="285750" indent="-285750">
              <a:buFontTx/>
              <a:buChar char="-"/>
            </a:pPr>
            <a:r>
              <a:rPr lang="en-US" dirty="0">
                <a:latin typeface="Arial" panose="020B0604020202020204" pitchFamily="34" charset="0"/>
                <a:cs typeface="Arial" panose="020B0604020202020204" pitchFamily="34" charset="0"/>
              </a:rPr>
              <a:t>Virtual Views pointing to multiple dispersed joined databases</a:t>
            </a:r>
          </a:p>
          <a:p>
            <a:pPr marL="285750" indent="-285750">
              <a:buFontTx/>
              <a:buChar char="-"/>
            </a:pPr>
            <a:r>
              <a:rPr lang="en-US" dirty="0">
                <a:latin typeface="Arial" panose="020B0604020202020204" pitchFamily="34" charset="0"/>
                <a:cs typeface="Arial" panose="020B0604020202020204" pitchFamily="34" charset="0"/>
              </a:rPr>
              <a:t>Up to date data (no data copy)</a:t>
            </a:r>
          </a:p>
          <a:p>
            <a:pPr marL="285750" indent="-285750">
              <a:buFontTx/>
              <a:buChar char="-"/>
            </a:pPr>
            <a:r>
              <a:rPr lang="en-US" dirty="0">
                <a:latin typeface="Arial" panose="020B0604020202020204" pitchFamily="34" charset="0"/>
                <a:cs typeface="Arial" panose="020B0604020202020204" pitchFamily="34" charset="0"/>
              </a:rPr>
              <a:t>Reenforced Data Governance: </a:t>
            </a:r>
            <a:r>
              <a:rPr lang="en-US" sz="1600" dirty="0">
                <a:latin typeface="Arial" panose="020B0604020202020204" pitchFamily="34" charset="0"/>
                <a:cs typeface="Arial" panose="020B0604020202020204" pitchFamily="34" charset="0"/>
              </a:rPr>
              <a:t>Catalog, Masking, Access Management</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9B145F4-0F6D-E54C-ACA8-64219AB02321}"/>
              </a:ext>
            </a:extLst>
          </p:cNvPr>
          <p:cNvSpPr txBox="1"/>
          <p:nvPr/>
        </p:nvSpPr>
        <p:spPr>
          <a:xfrm>
            <a:off x="428896" y="953620"/>
            <a:ext cx="6097978"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Example: </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How to I get my Top 200 Sales </a:t>
            </a:r>
          </a:p>
          <a:p>
            <a:r>
              <a:rPr lang="en-US" b="1" dirty="0">
                <a:latin typeface="Arial" panose="020B0604020202020204" pitchFamily="34" charset="0"/>
                <a:cs typeface="Arial" panose="020B0604020202020204" pitchFamily="34" charset="0"/>
              </a:rPr>
              <a:t>from multiple data sources in one simple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query ? </a:t>
            </a:r>
            <a:endParaRPr lang="en-FR" b="1" dirty="0"/>
          </a:p>
        </p:txBody>
      </p:sp>
    </p:spTree>
    <p:extLst>
      <p:ext uri="{BB962C8B-B14F-4D97-AF65-F5344CB8AC3E}">
        <p14:creationId xmlns:p14="http://schemas.microsoft.com/office/powerpoint/2010/main" val="1373321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86DCE-DAD8-EC46-8D0C-44D294099D88}"/>
              </a:ext>
            </a:extLst>
          </p:cNvPr>
          <p:cNvPicPr>
            <a:picLocks noChangeAspect="1"/>
          </p:cNvPicPr>
          <p:nvPr/>
        </p:nvPicPr>
        <p:blipFill>
          <a:blip r:embed="rId2"/>
          <a:stretch>
            <a:fillRect/>
          </a:stretch>
        </p:blipFill>
        <p:spPr>
          <a:xfrm>
            <a:off x="1169936" y="1100379"/>
            <a:ext cx="9501172" cy="5401159"/>
          </a:xfrm>
          <a:prstGeom prst="rect">
            <a:avLst/>
          </a:prstGeom>
        </p:spPr>
      </p:pic>
      <p:sp>
        <p:nvSpPr>
          <p:cNvPr id="3" name="object 3">
            <a:extLst>
              <a:ext uri="{FF2B5EF4-FFF2-40B4-BE49-F238E27FC236}">
                <a16:creationId xmlns:a16="http://schemas.microsoft.com/office/drawing/2014/main" id="{39C3E890-2C03-ED4F-AB98-054D10D68B70}"/>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904053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12.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E93F3656-0E52-9045-AD84-F6136D716958}" vid="{05F1F4F0-5207-7F41-83DA-41809872746F}"/>
    </a:ext>
  </a:extLst>
</a:theme>
</file>

<file path=ppt/theme/theme13.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6" id="{B0909F03-C0AD-7E42-B29A-B1FAFDB08061}" vid="{093E50BE-70E2-4C4F-8992-09A792310F3D}"/>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Presentation WNIC V2" id="{3110ABC0-9AE0-1840-A45A-AD09183E5361}" vid="{A37DCE3F-B786-9743-858B-FF9017E1E082}"/>
    </a:ext>
  </a:extLst>
</a:theme>
</file>

<file path=ppt/theme/theme4.xml><?xml version="1.0" encoding="utf-8"?>
<a:theme xmlns:a="http://schemas.openxmlformats.org/drawingml/2006/main" name="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6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6.xml><?xml version="1.0" encoding="utf-8"?>
<a:theme xmlns:a="http://schemas.openxmlformats.org/drawingml/2006/main" name="7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7.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8.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9.xml><?xml version="1.0" encoding="utf-8"?>
<a:theme xmlns:a="http://schemas.openxmlformats.org/drawingml/2006/main" name="6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D619B92C-D0DD-1E41-AF7B-B6B40879477C}" vid="{83FEE5BC-27A4-954C-A20E-3F2E0DF30EC5}"/>
    </a:ext>
  </a:extLst>
</a:theme>
</file>

<file path=docProps/app.xml><?xml version="1.0" encoding="utf-8"?>
<Properties xmlns="http://schemas.openxmlformats.org/officeDocument/2006/extended-properties" xmlns:vt="http://schemas.openxmlformats.org/officeDocument/2006/docPropsVTypes">
  <TotalTime>51885</TotalTime>
  <Words>2156</Words>
  <Application>Microsoft Macintosh PowerPoint</Application>
  <PresentationFormat>Widescreen</PresentationFormat>
  <Paragraphs>264</Paragraphs>
  <Slides>31</Slides>
  <Notes>16</Notes>
  <HiddenSlides>0</HiddenSlides>
  <MMClips>0</MMClips>
  <ScaleCrop>false</ScaleCrop>
  <HeadingPairs>
    <vt:vector size="6" baseType="variant">
      <vt:variant>
        <vt:lpstr>Fonts Used</vt:lpstr>
      </vt:variant>
      <vt:variant>
        <vt:i4>15</vt:i4>
      </vt:variant>
      <vt:variant>
        <vt:lpstr>Theme</vt:lpstr>
      </vt:variant>
      <vt:variant>
        <vt:i4>14</vt:i4>
      </vt:variant>
      <vt:variant>
        <vt:lpstr>Slide Titles</vt:lpstr>
      </vt:variant>
      <vt:variant>
        <vt:i4>31</vt:i4>
      </vt:variant>
    </vt:vector>
  </HeadingPairs>
  <TitlesOfParts>
    <vt:vector size="60" baseType="lpstr">
      <vt:lpstr>.AppleSystemUIFont</vt:lpstr>
      <vt:lpstr>Arial</vt:lpstr>
      <vt:lpstr>Calibri</vt:lpstr>
      <vt:lpstr>Calibri Light</vt:lpstr>
      <vt:lpstr>Helvetica</vt:lpstr>
      <vt:lpstr>HelvNeue Light for IBM</vt:lpstr>
      <vt:lpstr>IBM Plex Arabic</vt:lpstr>
      <vt:lpstr>IBM Plex Sans</vt:lpstr>
      <vt:lpstr>IBM Plex Sans ExtraLight</vt:lpstr>
      <vt:lpstr>IBM Plex Sans Light</vt:lpstr>
      <vt:lpstr>IBM Plex Sans Medium</vt:lpstr>
      <vt:lpstr>IBM Plex Sans SemiBold</vt:lpstr>
      <vt:lpstr>IBM Plex Sans Thin</vt:lpstr>
      <vt:lpstr>System Font Regular</vt:lpstr>
      <vt:lpstr>Wingdings</vt:lpstr>
      <vt:lpstr>1_Office Theme</vt:lpstr>
      <vt:lpstr>1_blk_background_2017</vt:lpstr>
      <vt:lpstr>dk_blu_background_2017</vt:lpstr>
      <vt:lpstr>IBM Cloud 2017</vt:lpstr>
      <vt:lpstr>6_IBM Security 2020 template</vt:lpstr>
      <vt:lpstr>7_IBM Security 2020 template</vt:lpstr>
      <vt:lpstr>IBM 2019 Master template (white background)</vt:lpstr>
      <vt:lpstr>IBM 2020 Master template (black background)</vt:lpstr>
      <vt:lpstr>6_IBM 2019 Master template (black background)</vt:lpstr>
      <vt:lpstr>10_Custom Design</vt:lpstr>
      <vt:lpstr>1_IBM 2020 Master template (white background)</vt:lpstr>
      <vt:lpstr>1_IBM 2019 Master template (black background)</vt:lpstr>
      <vt:lpstr>IBM 2019 Master template (black background)</vt:lpstr>
      <vt:lpstr>2_Office Theme</vt:lpstr>
      <vt:lpstr>PowerPoint Presentation</vt:lpstr>
      <vt:lpstr>RetailOne Use case </vt:lpstr>
      <vt:lpstr>RetailOne Demo  IBM Data Fabric pattern: Governed Data Virtualization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 and Standardize  your Data Estate </vt:lpstr>
      <vt:lpstr>Why is it harder than it looks? </vt:lpstr>
      <vt:lpstr>You can make this</vt:lpstr>
      <vt:lpstr>Look like this</vt:lpstr>
      <vt:lpstr>With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Modernization and Transformation</vt:lpstr>
      <vt:lpstr>Hybrid Data Modernization Patterns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Benoit Marolleau</dc:creator>
  <cp:lastModifiedBy>Benoit Marolleau</cp:lastModifiedBy>
  <cp:revision>68</cp:revision>
  <dcterms:created xsi:type="dcterms:W3CDTF">2021-10-06T08:19:34Z</dcterms:created>
  <dcterms:modified xsi:type="dcterms:W3CDTF">2022-02-28T16:01:44Z</dcterms:modified>
</cp:coreProperties>
</file>